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4"/>
    <p:sldMasterId id="2147483650" r:id="rId5"/>
    <p:sldMasterId id="2147483688" r:id="rId6"/>
  </p:sldMasterIdLst>
  <p:notesMasterIdLst>
    <p:notesMasterId r:id="rId81"/>
  </p:notesMasterIdLst>
  <p:sldIdLst>
    <p:sldId id="256" r:id="rId7"/>
    <p:sldId id="708" r:id="rId8"/>
    <p:sldId id="657" r:id="rId9"/>
    <p:sldId id="706" r:id="rId10"/>
    <p:sldId id="343" r:id="rId11"/>
    <p:sldId id="805" r:id="rId12"/>
    <p:sldId id="804" r:id="rId13"/>
    <p:sldId id="699" r:id="rId14"/>
    <p:sldId id="694" r:id="rId15"/>
    <p:sldId id="700" r:id="rId16"/>
    <p:sldId id="712" r:id="rId17"/>
    <p:sldId id="681" r:id="rId18"/>
    <p:sldId id="800" r:id="rId19"/>
    <p:sldId id="683" r:id="rId20"/>
    <p:sldId id="465" r:id="rId21"/>
    <p:sldId id="759" r:id="rId22"/>
    <p:sldId id="760" r:id="rId23"/>
    <p:sldId id="761" r:id="rId24"/>
    <p:sldId id="762" r:id="rId25"/>
    <p:sldId id="765" r:id="rId26"/>
    <p:sldId id="766" r:id="rId27"/>
    <p:sldId id="768" r:id="rId28"/>
    <p:sldId id="764" r:id="rId29"/>
    <p:sldId id="801" r:id="rId30"/>
    <p:sldId id="767" r:id="rId31"/>
    <p:sldId id="802" r:id="rId32"/>
    <p:sldId id="668" r:id="rId33"/>
    <p:sldId id="669" r:id="rId34"/>
    <p:sldId id="655" r:id="rId35"/>
    <p:sldId id="670" r:id="rId36"/>
    <p:sldId id="691" r:id="rId37"/>
    <p:sldId id="674" r:id="rId38"/>
    <p:sldId id="808" r:id="rId39"/>
    <p:sldId id="656" r:id="rId40"/>
    <p:sldId id="676" r:id="rId41"/>
    <p:sldId id="1198" r:id="rId42"/>
    <p:sldId id="788" r:id="rId43"/>
    <p:sldId id="789" r:id="rId44"/>
    <p:sldId id="583" r:id="rId45"/>
    <p:sldId id="1196" r:id="rId46"/>
    <p:sldId id="786" r:id="rId47"/>
    <p:sldId id="787" r:id="rId48"/>
    <p:sldId id="790" r:id="rId49"/>
    <p:sldId id="1197" r:id="rId50"/>
    <p:sldId id="809" r:id="rId51"/>
    <p:sldId id="810" r:id="rId52"/>
    <p:sldId id="714" r:id="rId53"/>
    <p:sldId id="715" r:id="rId54"/>
    <p:sldId id="717" r:id="rId55"/>
    <p:sldId id="721" r:id="rId56"/>
    <p:sldId id="722" r:id="rId57"/>
    <p:sldId id="731" r:id="rId58"/>
    <p:sldId id="735" r:id="rId59"/>
    <p:sldId id="743" r:id="rId60"/>
    <p:sldId id="753" r:id="rId61"/>
    <p:sldId id="1195" r:id="rId62"/>
    <p:sldId id="754" r:id="rId63"/>
    <p:sldId id="257" r:id="rId64"/>
    <p:sldId id="266" r:id="rId65"/>
    <p:sldId id="1194" r:id="rId66"/>
    <p:sldId id="451" r:id="rId67"/>
    <p:sldId id="599" r:id="rId68"/>
    <p:sldId id="600" r:id="rId69"/>
    <p:sldId id="602" r:id="rId70"/>
    <p:sldId id="611" r:id="rId71"/>
    <p:sldId id="772" r:id="rId72"/>
    <p:sldId id="615" r:id="rId73"/>
    <p:sldId id="782" r:id="rId74"/>
    <p:sldId id="689" r:id="rId75"/>
    <p:sldId id="637" r:id="rId76"/>
    <p:sldId id="638" r:id="rId77"/>
    <p:sldId id="639" r:id="rId78"/>
    <p:sldId id="792" r:id="rId79"/>
    <p:sldId id="79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 Justin" initials="DJ" lastIdx="1" clrIdx="0">
    <p:extLst>
      <p:ext uri="{19B8F6BF-5375-455C-9EA6-DF929625EA0E}">
        <p15:presenceInfo xmlns:p15="http://schemas.microsoft.com/office/powerpoint/2012/main" userId="S::jdick@wellspan.org::7a0fd121-1f04-43f3-a557-0e22911fe4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7A800"/>
    <a:srgbClr val="FFFFFF"/>
    <a:srgbClr val="155FAD"/>
    <a:srgbClr val="FDB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54A85-6C64-47B9-BB38-4323FFBB8F09}" v="26" dt="2020-12-03T16:50:47.748"/>
    <p1510:client id="{31AC652F-FFF9-47D9-845D-8971EBB5D914}" v="4" dt="2020-12-03T18:05:44.585"/>
    <p1510:client id="{A6399B7A-9BD1-47A3-BF4B-41540CB97718}" v="7" dt="2020-12-02T20:06:31.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156" y="1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commentAuthors" Target="commentAuthors.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ings, Jennifer C" userId="5ecaeb4d-520d-48b6-82b8-a43b0a8fab4e" providerId="ADAL" clId="{69B01616-58F2-40D6-AFDC-04301BAA1175}"/>
    <pc:docChg chg="undo custSel mod addSld delSld modSld">
      <pc:chgData name="Owings, Jennifer C" userId="5ecaeb4d-520d-48b6-82b8-a43b0a8fab4e" providerId="ADAL" clId="{69B01616-58F2-40D6-AFDC-04301BAA1175}" dt="2020-11-30T20:11:25.645" v="565" actId="1076"/>
      <pc:docMkLst>
        <pc:docMk/>
      </pc:docMkLst>
      <pc:sldChg chg="delSp">
        <pc:chgData name="Owings, Jennifer C" userId="5ecaeb4d-520d-48b6-82b8-a43b0a8fab4e" providerId="ADAL" clId="{69B01616-58F2-40D6-AFDC-04301BAA1175}" dt="2020-11-30T18:39:00.366" v="7" actId="478"/>
        <pc:sldMkLst>
          <pc:docMk/>
          <pc:sldMk cId="0" sldId="451"/>
        </pc:sldMkLst>
        <pc:spChg chg="del">
          <ac:chgData name="Owings, Jennifer C" userId="5ecaeb4d-520d-48b6-82b8-a43b0a8fab4e" providerId="ADAL" clId="{69B01616-58F2-40D6-AFDC-04301BAA1175}" dt="2020-11-30T18:39:00.366" v="7" actId="478"/>
          <ac:spMkLst>
            <pc:docMk/>
            <pc:sldMk cId="0" sldId="451"/>
            <ac:spMk id="4" creationId="{00000000-0000-0000-0000-000000000000}"/>
          </ac:spMkLst>
        </pc:spChg>
      </pc:sldChg>
      <pc:sldChg chg="addSp delSp modSp mod setBg">
        <pc:chgData name="Owings, Jennifer C" userId="5ecaeb4d-520d-48b6-82b8-a43b0a8fab4e" providerId="ADAL" clId="{69B01616-58F2-40D6-AFDC-04301BAA1175}" dt="2020-11-30T18:42:33.402" v="27" actId="255"/>
        <pc:sldMkLst>
          <pc:docMk/>
          <pc:sldMk cId="1746189300" sldId="599"/>
        </pc:sldMkLst>
        <pc:spChg chg="del mod">
          <ac:chgData name="Owings, Jennifer C" userId="5ecaeb4d-520d-48b6-82b8-a43b0a8fab4e" providerId="ADAL" clId="{69B01616-58F2-40D6-AFDC-04301BAA1175}" dt="2020-11-30T18:40:21.696" v="9"/>
          <ac:spMkLst>
            <pc:docMk/>
            <pc:sldMk cId="1746189300" sldId="599"/>
            <ac:spMk id="12" creationId="{00000000-0000-0000-0000-000000000000}"/>
          </ac:spMkLst>
        </pc:spChg>
        <pc:spChg chg="add">
          <ac:chgData name="Owings, Jennifer C" userId="5ecaeb4d-520d-48b6-82b8-a43b0a8fab4e" providerId="ADAL" clId="{69B01616-58F2-40D6-AFDC-04301BAA1175}" dt="2020-11-30T18:41:42.068" v="16" actId="26606"/>
          <ac:spMkLst>
            <pc:docMk/>
            <pc:sldMk cId="1746189300" sldId="599"/>
            <ac:spMk id="71" creationId="{BE95D989-81FA-4BAD-9AD5-E46CEDA91B36}"/>
          </ac:spMkLst>
        </pc:spChg>
        <pc:spChg chg="add">
          <ac:chgData name="Owings, Jennifer C" userId="5ecaeb4d-520d-48b6-82b8-a43b0a8fab4e" providerId="ADAL" clId="{69B01616-58F2-40D6-AFDC-04301BAA1175}" dt="2020-11-30T18:41:42.068" v="16" actId="26606"/>
          <ac:spMkLst>
            <pc:docMk/>
            <pc:sldMk cId="1746189300" sldId="599"/>
            <ac:spMk id="73" creationId="{156189E5-8A3E-4CFD-B71B-CCD0F8495E56}"/>
          </ac:spMkLst>
        </pc:spChg>
        <pc:spChg chg="mod ord">
          <ac:chgData name="Owings, Jennifer C" userId="5ecaeb4d-520d-48b6-82b8-a43b0a8fab4e" providerId="ADAL" clId="{69B01616-58F2-40D6-AFDC-04301BAA1175}" dt="2020-11-30T18:42:33.402" v="27" actId="255"/>
          <ac:spMkLst>
            <pc:docMk/>
            <pc:sldMk cId="1746189300" sldId="599"/>
            <ac:spMk id="11266" creationId="{00000000-0000-0000-0000-000000000000}"/>
          </ac:spMkLst>
        </pc:spChg>
        <pc:picChg chg="mod">
          <ac:chgData name="Owings, Jennifer C" userId="5ecaeb4d-520d-48b6-82b8-a43b0a8fab4e" providerId="ADAL" clId="{69B01616-58F2-40D6-AFDC-04301BAA1175}" dt="2020-11-30T18:41:42.068" v="16" actId="26606"/>
          <ac:picMkLst>
            <pc:docMk/>
            <pc:sldMk cId="1746189300" sldId="599"/>
            <ac:picMk id="4" creationId="{00000000-0000-0000-0000-000000000000}"/>
          </ac:picMkLst>
        </pc:picChg>
        <pc:picChg chg="mod">
          <ac:chgData name="Owings, Jennifer C" userId="5ecaeb4d-520d-48b6-82b8-a43b0a8fab4e" providerId="ADAL" clId="{69B01616-58F2-40D6-AFDC-04301BAA1175}" dt="2020-11-30T18:42:19.490" v="26" actId="1076"/>
          <ac:picMkLst>
            <pc:docMk/>
            <pc:sldMk cId="1746189300" sldId="599"/>
            <ac:picMk id="5" creationId="{00000000-0000-0000-0000-000000000000}"/>
          </ac:picMkLst>
        </pc:picChg>
        <pc:picChg chg="mod">
          <ac:chgData name="Owings, Jennifer C" userId="5ecaeb4d-520d-48b6-82b8-a43b0a8fab4e" providerId="ADAL" clId="{69B01616-58F2-40D6-AFDC-04301BAA1175}" dt="2020-11-30T18:42:14.735" v="24" actId="1076"/>
          <ac:picMkLst>
            <pc:docMk/>
            <pc:sldMk cId="1746189300" sldId="599"/>
            <ac:picMk id="6" creationId="{00000000-0000-0000-0000-000000000000}"/>
          </ac:picMkLst>
        </pc:picChg>
        <pc:picChg chg="mod ord">
          <ac:chgData name="Owings, Jennifer C" userId="5ecaeb4d-520d-48b6-82b8-a43b0a8fab4e" providerId="ADAL" clId="{69B01616-58F2-40D6-AFDC-04301BAA1175}" dt="2020-11-30T18:41:42.068" v="16" actId="26606"/>
          <ac:picMkLst>
            <pc:docMk/>
            <pc:sldMk cId="1746189300" sldId="599"/>
            <ac:picMk id="9" creationId="{00000000-0000-0000-0000-000000000000}"/>
          </ac:picMkLst>
        </pc:picChg>
        <pc:picChg chg="mod ord">
          <ac:chgData name="Owings, Jennifer C" userId="5ecaeb4d-520d-48b6-82b8-a43b0a8fab4e" providerId="ADAL" clId="{69B01616-58F2-40D6-AFDC-04301BAA1175}" dt="2020-11-30T18:41:42.068" v="16" actId="26606"/>
          <ac:picMkLst>
            <pc:docMk/>
            <pc:sldMk cId="1746189300" sldId="599"/>
            <ac:picMk id="10" creationId="{00000000-0000-0000-0000-000000000000}"/>
          </ac:picMkLst>
        </pc:picChg>
        <pc:picChg chg="mod">
          <ac:chgData name="Owings, Jennifer C" userId="5ecaeb4d-520d-48b6-82b8-a43b0a8fab4e" providerId="ADAL" clId="{69B01616-58F2-40D6-AFDC-04301BAA1175}" dt="2020-11-30T18:42:16.654" v="25" actId="1076"/>
          <ac:picMkLst>
            <pc:docMk/>
            <pc:sldMk cId="1746189300" sldId="599"/>
            <ac:picMk id="11" creationId="{00000000-0000-0000-0000-000000000000}"/>
          </ac:picMkLst>
        </pc:picChg>
      </pc:sldChg>
      <pc:sldChg chg="delSp modSp">
        <pc:chgData name="Owings, Jennifer C" userId="5ecaeb4d-520d-48b6-82b8-a43b0a8fab4e" providerId="ADAL" clId="{69B01616-58F2-40D6-AFDC-04301BAA1175}" dt="2020-11-30T18:43:25.143" v="32" actId="14100"/>
        <pc:sldMkLst>
          <pc:docMk/>
          <pc:sldMk cId="4217848487" sldId="600"/>
        </pc:sldMkLst>
        <pc:spChg chg="mod">
          <ac:chgData name="Owings, Jennifer C" userId="5ecaeb4d-520d-48b6-82b8-a43b0a8fab4e" providerId="ADAL" clId="{69B01616-58F2-40D6-AFDC-04301BAA1175}" dt="2020-11-30T18:43:21.356" v="30" actId="2711"/>
          <ac:spMkLst>
            <pc:docMk/>
            <pc:sldMk cId="4217848487" sldId="600"/>
            <ac:spMk id="2" creationId="{00000000-0000-0000-0000-000000000000}"/>
          </ac:spMkLst>
        </pc:spChg>
        <pc:spChg chg="mod">
          <ac:chgData name="Owings, Jennifer C" userId="5ecaeb4d-520d-48b6-82b8-a43b0a8fab4e" providerId="ADAL" clId="{69B01616-58F2-40D6-AFDC-04301BAA1175}" dt="2020-11-30T18:43:25.143" v="32" actId="14100"/>
          <ac:spMkLst>
            <pc:docMk/>
            <pc:sldMk cId="4217848487" sldId="600"/>
            <ac:spMk id="3" creationId="{00000000-0000-0000-0000-000000000000}"/>
          </ac:spMkLst>
        </pc:spChg>
        <pc:spChg chg="del">
          <ac:chgData name="Owings, Jennifer C" userId="5ecaeb4d-520d-48b6-82b8-a43b0a8fab4e" providerId="ADAL" clId="{69B01616-58F2-40D6-AFDC-04301BAA1175}" dt="2020-11-30T18:43:08.824" v="28"/>
          <ac:spMkLst>
            <pc:docMk/>
            <pc:sldMk cId="4217848487" sldId="600"/>
            <ac:spMk id="4" creationId="{00000000-0000-0000-0000-000000000000}"/>
          </ac:spMkLst>
        </pc:spChg>
      </pc:sldChg>
      <pc:sldChg chg="modSp">
        <pc:chgData name="Owings, Jennifer C" userId="5ecaeb4d-520d-48b6-82b8-a43b0a8fab4e" providerId="ADAL" clId="{69B01616-58F2-40D6-AFDC-04301BAA1175}" dt="2020-11-30T19:55:16.255" v="383" actId="113"/>
        <pc:sldMkLst>
          <pc:docMk/>
          <pc:sldMk cId="2865814002" sldId="714"/>
        </pc:sldMkLst>
        <pc:spChg chg="mod">
          <ac:chgData name="Owings, Jennifer C" userId="5ecaeb4d-520d-48b6-82b8-a43b0a8fab4e" providerId="ADAL" clId="{69B01616-58F2-40D6-AFDC-04301BAA1175}" dt="2020-11-30T19:55:16.255" v="383" actId="113"/>
          <ac:spMkLst>
            <pc:docMk/>
            <pc:sldMk cId="2865814002" sldId="714"/>
            <ac:spMk id="3" creationId="{B3A10DB7-3070-4D6E-89CD-91D28DC3C30D}"/>
          </ac:spMkLst>
        </pc:spChg>
        <pc:spChg chg="mod">
          <ac:chgData name="Owings, Jennifer C" userId="5ecaeb4d-520d-48b6-82b8-a43b0a8fab4e" providerId="ADAL" clId="{69B01616-58F2-40D6-AFDC-04301BAA1175}" dt="2020-11-30T19:55:11.975" v="381" actId="1076"/>
          <ac:spMkLst>
            <pc:docMk/>
            <pc:sldMk cId="2865814002" sldId="714"/>
            <ac:spMk id="5" creationId="{774C05D5-A508-45FE-836F-EFBE2A727DFC}"/>
          </ac:spMkLst>
        </pc:spChg>
      </pc:sldChg>
      <pc:sldChg chg="modSp">
        <pc:chgData name="Owings, Jennifer C" userId="5ecaeb4d-520d-48b6-82b8-a43b0a8fab4e" providerId="ADAL" clId="{69B01616-58F2-40D6-AFDC-04301BAA1175}" dt="2020-11-30T19:57:12.168" v="428" actId="20577"/>
        <pc:sldMkLst>
          <pc:docMk/>
          <pc:sldMk cId="4109550517" sldId="715"/>
        </pc:sldMkLst>
        <pc:spChg chg="mod">
          <ac:chgData name="Owings, Jennifer C" userId="5ecaeb4d-520d-48b6-82b8-a43b0a8fab4e" providerId="ADAL" clId="{69B01616-58F2-40D6-AFDC-04301BAA1175}" dt="2020-11-30T19:56:55.710" v="420" actId="20577"/>
          <ac:spMkLst>
            <pc:docMk/>
            <pc:sldMk cId="4109550517" sldId="715"/>
            <ac:spMk id="3" creationId="{26A388ED-DA1D-4D1E-B3EB-D5A9C25A525F}"/>
          </ac:spMkLst>
        </pc:spChg>
        <pc:spChg chg="mod">
          <ac:chgData name="Owings, Jennifer C" userId="5ecaeb4d-520d-48b6-82b8-a43b0a8fab4e" providerId="ADAL" clId="{69B01616-58F2-40D6-AFDC-04301BAA1175}" dt="2020-11-30T19:57:12.168" v="428" actId="20577"/>
          <ac:spMkLst>
            <pc:docMk/>
            <pc:sldMk cId="4109550517" sldId="715"/>
            <ac:spMk id="5" creationId="{11F93139-6A5B-4365-B2A0-2C01B57653B7}"/>
          </ac:spMkLst>
        </pc:spChg>
      </pc:sldChg>
      <pc:sldChg chg="modSp">
        <pc:chgData name="Owings, Jennifer C" userId="5ecaeb4d-520d-48b6-82b8-a43b0a8fab4e" providerId="ADAL" clId="{69B01616-58F2-40D6-AFDC-04301BAA1175}" dt="2020-11-30T20:00:36.396" v="495" actId="1076"/>
        <pc:sldMkLst>
          <pc:docMk/>
          <pc:sldMk cId="3994517323" sldId="717"/>
        </pc:sldMkLst>
        <pc:spChg chg="mod">
          <ac:chgData name="Owings, Jennifer C" userId="5ecaeb4d-520d-48b6-82b8-a43b0a8fab4e" providerId="ADAL" clId="{69B01616-58F2-40D6-AFDC-04301BAA1175}" dt="2020-11-30T20:00:36.396" v="495" actId="1076"/>
          <ac:spMkLst>
            <pc:docMk/>
            <pc:sldMk cId="3994517323" sldId="717"/>
            <ac:spMk id="3" creationId="{1AD55384-3C43-471E-A8B3-52471B10AD91}"/>
          </ac:spMkLst>
        </pc:spChg>
        <pc:spChg chg="mod">
          <ac:chgData name="Owings, Jennifer C" userId="5ecaeb4d-520d-48b6-82b8-a43b0a8fab4e" providerId="ADAL" clId="{69B01616-58F2-40D6-AFDC-04301BAA1175}" dt="2020-11-30T20:00:33.034" v="494" actId="1076"/>
          <ac:spMkLst>
            <pc:docMk/>
            <pc:sldMk cId="3994517323" sldId="717"/>
            <ac:spMk id="5" creationId="{019EE284-0A09-4F97-A910-8CA2AC436C3D}"/>
          </ac:spMkLst>
        </pc:spChg>
      </pc:sldChg>
      <pc:sldChg chg="modSp">
        <pc:chgData name="Owings, Jennifer C" userId="5ecaeb4d-520d-48b6-82b8-a43b0a8fab4e" providerId="ADAL" clId="{69B01616-58F2-40D6-AFDC-04301BAA1175}" dt="2020-11-30T20:01:26.173" v="503" actId="2711"/>
        <pc:sldMkLst>
          <pc:docMk/>
          <pc:sldMk cId="220384361" sldId="721"/>
        </pc:sldMkLst>
        <pc:spChg chg="mod">
          <ac:chgData name="Owings, Jennifer C" userId="5ecaeb4d-520d-48b6-82b8-a43b0a8fab4e" providerId="ADAL" clId="{69B01616-58F2-40D6-AFDC-04301BAA1175}" dt="2020-11-30T20:00:58.883" v="497" actId="255"/>
          <ac:spMkLst>
            <pc:docMk/>
            <pc:sldMk cId="220384361" sldId="721"/>
            <ac:spMk id="4" creationId="{8CDCD8B0-6109-403E-B5DD-BAE08C3393DC}"/>
          </ac:spMkLst>
        </pc:spChg>
        <pc:spChg chg="mod">
          <ac:chgData name="Owings, Jennifer C" userId="5ecaeb4d-520d-48b6-82b8-a43b0a8fab4e" providerId="ADAL" clId="{69B01616-58F2-40D6-AFDC-04301BAA1175}" dt="2020-11-30T20:01:26.173" v="503" actId="2711"/>
          <ac:spMkLst>
            <pc:docMk/>
            <pc:sldMk cId="220384361" sldId="721"/>
            <ac:spMk id="5" creationId="{8BB2983B-454A-4153-91F8-D83E87FA646D}"/>
          </ac:spMkLst>
        </pc:spChg>
        <pc:spChg chg="mod">
          <ac:chgData name="Owings, Jennifer C" userId="5ecaeb4d-520d-48b6-82b8-a43b0a8fab4e" providerId="ADAL" clId="{69B01616-58F2-40D6-AFDC-04301BAA1175}" dt="2020-11-30T20:01:22.100" v="502" actId="2711"/>
          <ac:spMkLst>
            <pc:docMk/>
            <pc:sldMk cId="220384361" sldId="721"/>
            <ac:spMk id="7" creationId="{235E2FFF-8AFF-4264-B42C-5AD69BE412DE}"/>
          </ac:spMkLst>
        </pc:spChg>
        <pc:spChg chg="mod">
          <ac:chgData name="Owings, Jennifer C" userId="5ecaeb4d-520d-48b6-82b8-a43b0a8fab4e" providerId="ADAL" clId="{69B01616-58F2-40D6-AFDC-04301BAA1175}" dt="2020-11-30T20:01:17.704" v="501" actId="2711"/>
          <ac:spMkLst>
            <pc:docMk/>
            <pc:sldMk cId="220384361" sldId="721"/>
            <ac:spMk id="9" creationId="{EC417BF5-746D-4FEC-B129-906B6E421CEC}"/>
          </ac:spMkLst>
        </pc:spChg>
        <pc:spChg chg="mod">
          <ac:chgData name="Owings, Jennifer C" userId="5ecaeb4d-520d-48b6-82b8-a43b0a8fab4e" providerId="ADAL" clId="{69B01616-58F2-40D6-AFDC-04301BAA1175}" dt="2020-11-30T20:01:13.803" v="500" actId="2711"/>
          <ac:spMkLst>
            <pc:docMk/>
            <pc:sldMk cId="220384361" sldId="721"/>
            <ac:spMk id="11" creationId="{5A928A7B-CB5C-462D-9FE4-5CE191F10CFF}"/>
          </ac:spMkLst>
        </pc:spChg>
        <pc:spChg chg="mod">
          <ac:chgData name="Owings, Jennifer C" userId="5ecaeb4d-520d-48b6-82b8-a43b0a8fab4e" providerId="ADAL" clId="{69B01616-58F2-40D6-AFDC-04301BAA1175}" dt="2020-11-30T20:01:09.091" v="499" actId="2711"/>
          <ac:spMkLst>
            <pc:docMk/>
            <pc:sldMk cId="220384361" sldId="721"/>
            <ac:spMk id="14" creationId="{CF81EB13-0953-45F7-B6F4-25277039DABC}"/>
          </ac:spMkLst>
        </pc:spChg>
        <pc:spChg chg="mod">
          <ac:chgData name="Owings, Jennifer C" userId="5ecaeb4d-520d-48b6-82b8-a43b0a8fab4e" providerId="ADAL" clId="{69B01616-58F2-40D6-AFDC-04301BAA1175}" dt="2020-11-30T20:01:04.899" v="498" actId="2711"/>
          <ac:spMkLst>
            <pc:docMk/>
            <pc:sldMk cId="220384361" sldId="721"/>
            <ac:spMk id="16" creationId="{72E6B9CD-C657-4D09-9BF5-14584D303FA0}"/>
          </ac:spMkLst>
        </pc:spChg>
      </pc:sldChg>
      <pc:sldChg chg="modSp">
        <pc:chgData name="Owings, Jennifer C" userId="5ecaeb4d-520d-48b6-82b8-a43b0a8fab4e" providerId="ADAL" clId="{69B01616-58F2-40D6-AFDC-04301BAA1175}" dt="2020-11-30T20:08:08.246" v="512" actId="1076"/>
        <pc:sldMkLst>
          <pc:docMk/>
          <pc:sldMk cId="985501040" sldId="722"/>
        </pc:sldMkLst>
        <pc:spChg chg="mod">
          <ac:chgData name="Owings, Jennifer C" userId="5ecaeb4d-520d-48b6-82b8-a43b0a8fab4e" providerId="ADAL" clId="{69B01616-58F2-40D6-AFDC-04301BAA1175}" dt="2020-11-30T20:01:41.734" v="506" actId="255"/>
          <ac:spMkLst>
            <pc:docMk/>
            <pc:sldMk cId="985501040" sldId="722"/>
            <ac:spMk id="3" creationId="{599D3045-F775-4958-8091-87D5610C4CB9}"/>
          </ac:spMkLst>
        </pc:spChg>
        <pc:spChg chg="mod">
          <ac:chgData name="Owings, Jennifer C" userId="5ecaeb4d-520d-48b6-82b8-a43b0a8fab4e" providerId="ADAL" clId="{69B01616-58F2-40D6-AFDC-04301BAA1175}" dt="2020-11-30T20:01:52.352" v="509" actId="255"/>
          <ac:spMkLst>
            <pc:docMk/>
            <pc:sldMk cId="985501040" sldId="722"/>
            <ac:spMk id="4" creationId="{DD83FE35-A96C-4C7B-B331-BE6C8AC0622E}"/>
          </ac:spMkLst>
        </pc:spChg>
        <pc:picChg chg="mod">
          <ac:chgData name="Owings, Jennifer C" userId="5ecaeb4d-520d-48b6-82b8-a43b0a8fab4e" providerId="ADAL" clId="{69B01616-58F2-40D6-AFDC-04301BAA1175}" dt="2020-11-30T20:08:08.246" v="512" actId="1076"/>
          <ac:picMkLst>
            <pc:docMk/>
            <pc:sldMk cId="985501040" sldId="722"/>
            <ac:picMk id="7" creationId="{A7731E8D-0BCD-4484-A2FD-8E3C6F127490}"/>
          </ac:picMkLst>
        </pc:picChg>
      </pc:sldChg>
      <pc:sldChg chg="modSp">
        <pc:chgData name="Owings, Jennifer C" userId="5ecaeb4d-520d-48b6-82b8-a43b0a8fab4e" providerId="ADAL" clId="{69B01616-58F2-40D6-AFDC-04301BAA1175}" dt="2020-11-30T20:08:41.339" v="520" actId="1076"/>
        <pc:sldMkLst>
          <pc:docMk/>
          <pc:sldMk cId="2865918544" sldId="731"/>
        </pc:sldMkLst>
        <pc:spChg chg="mod">
          <ac:chgData name="Owings, Jennifer C" userId="5ecaeb4d-520d-48b6-82b8-a43b0a8fab4e" providerId="ADAL" clId="{69B01616-58F2-40D6-AFDC-04301BAA1175}" dt="2020-11-30T20:08:41.339" v="520" actId="1076"/>
          <ac:spMkLst>
            <pc:docMk/>
            <pc:sldMk cId="2865918544" sldId="731"/>
            <ac:spMk id="3" creationId="{40FFAFE2-6D94-4B0D-ABFB-48B3C86694F9}"/>
          </ac:spMkLst>
        </pc:spChg>
        <pc:spChg chg="mod">
          <ac:chgData name="Owings, Jennifer C" userId="5ecaeb4d-520d-48b6-82b8-a43b0a8fab4e" providerId="ADAL" clId="{69B01616-58F2-40D6-AFDC-04301BAA1175}" dt="2020-11-30T20:08:28.638" v="516" actId="1076"/>
          <ac:spMkLst>
            <pc:docMk/>
            <pc:sldMk cId="2865918544" sldId="731"/>
            <ac:spMk id="4" creationId="{4C5B3EBD-44C4-448B-AAC7-6019D99F8B09}"/>
          </ac:spMkLst>
        </pc:spChg>
      </pc:sldChg>
      <pc:sldChg chg="modSp">
        <pc:chgData name="Owings, Jennifer C" userId="5ecaeb4d-520d-48b6-82b8-a43b0a8fab4e" providerId="ADAL" clId="{69B01616-58F2-40D6-AFDC-04301BAA1175}" dt="2020-11-30T20:10:07.488" v="546" actId="20577"/>
        <pc:sldMkLst>
          <pc:docMk/>
          <pc:sldMk cId="4151441272" sldId="735"/>
        </pc:sldMkLst>
        <pc:spChg chg="mod">
          <ac:chgData name="Owings, Jennifer C" userId="5ecaeb4d-520d-48b6-82b8-a43b0a8fab4e" providerId="ADAL" clId="{69B01616-58F2-40D6-AFDC-04301BAA1175}" dt="2020-11-30T20:10:07.488" v="546" actId="20577"/>
          <ac:spMkLst>
            <pc:docMk/>
            <pc:sldMk cId="4151441272" sldId="735"/>
            <ac:spMk id="3" creationId="{B2107803-ECBE-4714-AD57-37BEB63C4576}"/>
          </ac:spMkLst>
        </pc:spChg>
        <pc:spChg chg="mod">
          <ac:chgData name="Owings, Jennifer C" userId="5ecaeb4d-520d-48b6-82b8-a43b0a8fab4e" providerId="ADAL" clId="{69B01616-58F2-40D6-AFDC-04301BAA1175}" dt="2020-11-30T20:10:00.139" v="544" actId="255"/>
          <ac:spMkLst>
            <pc:docMk/>
            <pc:sldMk cId="4151441272" sldId="735"/>
            <ac:spMk id="4" creationId="{06943D39-F763-4294-8849-BACA198674CA}"/>
          </ac:spMkLst>
        </pc:spChg>
      </pc:sldChg>
      <pc:sldChg chg="modSp">
        <pc:chgData name="Owings, Jennifer C" userId="5ecaeb4d-520d-48b6-82b8-a43b0a8fab4e" providerId="ADAL" clId="{69B01616-58F2-40D6-AFDC-04301BAA1175}" dt="2020-11-30T20:10:50.256" v="557" actId="1076"/>
        <pc:sldMkLst>
          <pc:docMk/>
          <pc:sldMk cId="604174689" sldId="743"/>
        </pc:sldMkLst>
        <pc:spChg chg="mod">
          <ac:chgData name="Owings, Jennifer C" userId="5ecaeb4d-520d-48b6-82b8-a43b0a8fab4e" providerId="ADAL" clId="{69B01616-58F2-40D6-AFDC-04301BAA1175}" dt="2020-11-30T20:10:50.256" v="557" actId="1076"/>
          <ac:spMkLst>
            <pc:docMk/>
            <pc:sldMk cId="604174689" sldId="743"/>
            <ac:spMk id="3" creationId="{8A5788F9-8948-43C5-B0E2-E04FFD569106}"/>
          </ac:spMkLst>
        </pc:spChg>
        <pc:spChg chg="mod">
          <ac:chgData name="Owings, Jennifer C" userId="5ecaeb4d-520d-48b6-82b8-a43b0a8fab4e" providerId="ADAL" clId="{69B01616-58F2-40D6-AFDC-04301BAA1175}" dt="2020-11-30T20:10:45.458" v="556" actId="1076"/>
          <ac:spMkLst>
            <pc:docMk/>
            <pc:sldMk cId="604174689" sldId="743"/>
            <ac:spMk id="4" creationId="{3B8EBBB5-504F-43F1-A8C5-EF8FEA6EA482}"/>
          </ac:spMkLst>
        </pc:spChg>
      </pc:sldChg>
      <pc:sldChg chg="modSp">
        <pc:chgData name="Owings, Jennifer C" userId="5ecaeb4d-520d-48b6-82b8-a43b0a8fab4e" providerId="ADAL" clId="{69B01616-58F2-40D6-AFDC-04301BAA1175}" dt="2020-11-30T20:11:18.223" v="563" actId="1076"/>
        <pc:sldMkLst>
          <pc:docMk/>
          <pc:sldMk cId="188382607" sldId="753"/>
        </pc:sldMkLst>
        <pc:spChg chg="mod">
          <ac:chgData name="Owings, Jennifer C" userId="5ecaeb4d-520d-48b6-82b8-a43b0a8fab4e" providerId="ADAL" clId="{69B01616-58F2-40D6-AFDC-04301BAA1175}" dt="2020-11-30T20:11:06.978" v="560" actId="14100"/>
          <ac:spMkLst>
            <pc:docMk/>
            <pc:sldMk cId="188382607" sldId="753"/>
            <ac:spMk id="3" creationId="{3A22C140-2852-4A18-9B24-572EFA4356C5}"/>
          </ac:spMkLst>
        </pc:spChg>
        <pc:spChg chg="mod">
          <ac:chgData name="Owings, Jennifer C" userId="5ecaeb4d-520d-48b6-82b8-a43b0a8fab4e" providerId="ADAL" clId="{69B01616-58F2-40D6-AFDC-04301BAA1175}" dt="2020-11-30T20:11:18.223" v="563" actId="1076"/>
          <ac:spMkLst>
            <pc:docMk/>
            <pc:sldMk cId="188382607" sldId="753"/>
            <ac:spMk id="4" creationId="{538263A4-BA01-4077-ACAE-538574C426B4}"/>
          </ac:spMkLst>
        </pc:spChg>
      </pc:sldChg>
      <pc:sldChg chg="modSp">
        <pc:chgData name="Owings, Jennifer C" userId="5ecaeb4d-520d-48b6-82b8-a43b0a8fab4e" providerId="ADAL" clId="{69B01616-58F2-40D6-AFDC-04301BAA1175}" dt="2020-11-30T20:11:25.645" v="565" actId="1076"/>
        <pc:sldMkLst>
          <pc:docMk/>
          <pc:sldMk cId="3195638312" sldId="754"/>
        </pc:sldMkLst>
        <pc:picChg chg="mod">
          <ac:chgData name="Owings, Jennifer C" userId="5ecaeb4d-520d-48b6-82b8-a43b0a8fab4e" providerId="ADAL" clId="{69B01616-58F2-40D6-AFDC-04301BAA1175}" dt="2020-11-30T20:11:25.645" v="565" actId="1076"/>
          <ac:picMkLst>
            <pc:docMk/>
            <pc:sldMk cId="3195638312" sldId="754"/>
            <ac:picMk id="2" creationId="{B0DC2E56-80AB-4C9F-8915-4C72CD6AC993}"/>
          </ac:picMkLst>
        </pc:picChg>
      </pc:sldChg>
      <pc:sldChg chg="modSp">
        <pc:chgData name="Owings, Jennifer C" userId="5ecaeb4d-520d-48b6-82b8-a43b0a8fab4e" providerId="ADAL" clId="{69B01616-58F2-40D6-AFDC-04301BAA1175}" dt="2020-11-30T18:34:42.912" v="3" actId="1076"/>
        <pc:sldMkLst>
          <pc:docMk/>
          <pc:sldMk cId="2366849050" sldId="786"/>
        </pc:sldMkLst>
        <pc:spChg chg="mod">
          <ac:chgData name="Owings, Jennifer C" userId="5ecaeb4d-520d-48b6-82b8-a43b0a8fab4e" providerId="ADAL" clId="{69B01616-58F2-40D6-AFDC-04301BAA1175}" dt="2020-11-30T18:34:33.341" v="1" actId="14100"/>
          <ac:spMkLst>
            <pc:docMk/>
            <pc:sldMk cId="2366849050" sldId="786"/>
            <ac:spMk id="7" creationId="{155A55E7-2637-4AAD-9715-1F349D4FFEB4}"/>
          </ac:spMkLst>
        </pc:spChg>
        <pc:picChg chg="mod">
          <ac:chgData name="Owings, Jennifer C" userId="5ecaeb4d-520d-48b6-82b8-a43b0a8fab4e" providerId="ADAL" clId="{69B01616-58F2-40D6-AFDC-04301BAA1175}" dt="2020-11-30T18:34:42.912" v="3" actId="1076"/>
          <ac:picMkLst>
            <pc:docMk/>
            <pc:sldMk cId="2366849050" sldId="786"/>
            <ac:picMk id="3" creationId="{837CDA2B-B268-4618-80C6-DA8D01CD47FF}"/>
          </ac:picMkLst>
        </pc:picChg>
      </pc:sldChg>
      <pc:sldChg chg="modSp">
        <pc:chgData name="Owings, Jennifer C" userId="5ecaeb4d-520d-48b6-82b8-a43b0a8fab4e" providerId="ADAL" clId="{69B01616-58F2-40D6-AFDC-04301BAA1175}" dt="2020-11-30T18:34:58.678" v="6" actId="14100"/>
        <pc:sldMkLst>
          <pc:docMk/>
          <pc:sldMk cId="558951901" sldId="787"/>
        </pc:sldMkLst>
        <pc:spChg chg="mod">
          <ac:chgData name="Owings, Jennifer C" userId="5ecaeb4d-520d-48b6-82b8-a43b0a8fab4e" providerId="ADAL" clId="{69B01616-58F2-40D6-AFDC-04301BAA1175}" dt="2020-11-30T18:34:58.678" v="6" actId="14100"/>
          <ac:spMkLst>
            <pc:docMk/>
            <pc:sldMk cId="558951901" sldId="787"/>
            <ac:spMk id="6" creationId="{4DA6CDB3-A991-4C50-836B-7FA6B4D2450C}"/>
          </ac:spMkLst>
        </pc:spChg>
      </pc:sldChg>
      <pc:sldChg chg="addSp delSp modSp add mod setBg setClrOvrMap">
        <pc:chgData name="Owings, Jennifer C" userId="5ecaeb4d-520d-48b6-82b8-a43b0a8fab4e" providerId="ADAL" clId="{69B01616-58F2-40D6-AFDC-04301BAA1175}" dt="2020-11-30T19:46:32.527" v="238" actId="122"/>
        <pc:sldMkLst>
          <pc:docMk/>
          <pc:sldMk cId="2032948120" sldId="809"/>
        </pc:sldMkLst>
        <pc:spChg chg="add mod">
          <ac:chgData name="Owings, Jennifer C" userId="5ecaeb4d-520d-48b6-82b8-a43b0a8fab4e" providerId="ADAL" clId="{69B01616-58F2-40D6-AFDC-04301BAA1175}" dt="2020-11-30T19:46:32.527" v="238" actId="122"/>
          <ac:spMkLst>
            <pc:docMk/>
            <pc:sldMk cId="2032948120" sldId="809"/>
            <ac:spMk id="2" creationId="{7BC18F96-DCFD-4968-861E-38366C0D1F64}"/>
          </ac:spMkLst>
        </pc:spChg>
        <pc:spChg chg="add del mod">
          <ac:chgData name="Owings, Jennifer C" userId="5ecaeb4d-520d-48b6-82b8-a43b0a8fab4e" providerId="ADAL" clId="{69B01616-58F2-40D6-AFDC-04301BAA1175}" dt="2020-11-30T19:40:22.322" v="200"/>
          <ac:spMkLst>
            <pc:docMk/>
            <pc:sldMk cId="2032948120" sldId="809"/>
            <ac:spMk id="3" creationId="{30989DD9-6B21-4841-880B-4CE2BE16A1EE}"/>
          </ac:spMkLst>
        </pc:spChg>
        <pc:spChg chg="add del mod">
          <ac:chgData name="Owings, Jennifer C" userId="5ecaeb4d-520d-48b6-82b8-a43b0a8fab4e" providerId="ADAL" clId="{69B01616-58F2-40D6-AFDC-04301BAA1175}" dt="2020-11-30T19:40:40.144" v="206"/>
          <ac:spMkLst>
            <pc:docMk/>
            <pc:sldMk cId="2032948120" sldId="809"/>
            <ac:spMk id="4" creationId="{5E85BD5D-58A5-4244-B3E0-B6D1265CCFA1}"/>
          </ac:spMkLst>
        </pc:spChg>
        <pc:spChg chg="add del mod">
          <ac:chgData name="Owings, Jennifer C" userId="5ecaeb4d-520d-48b6-82b8-a43b0a8fab4e" providerId="ADAL" clId="{69B01616-58F2-40D6-AFDC-04301BAA1175}" dt="2020-11-30T19:40:56.779" v="210"/>
          <ac:spMkLst>
            <pc:docMk/>
            <pc:sldMk cId="2032948120" sldId="809"/>
            <ac:spMk id="5" creationId="{3DE73AF1-B29B-4F8C-94DE-6349F5E0B915}"/>
          </ac:spMkLst>
        </pc:spChg>
        <pc:spChg chg="add del mod">
          <ac:chgData name="Owings, Jennifer C" userId="5ecaeb4d-520d-48b6-82b8-a43b0a8fab4e" providerId="ADAL" clId="{69B01616-58F2-40D6-AFDC-04301BAA1175}" dt="2020-11-30T19:42:44.569" v="222"/>
          <ac:spMkLst>
            <pc:docMk/>
            <pc:sldMk cId="2032948120" sldId="809"/>
            <ac:spMk id="6" creationId="{8F871DA0-294D-4AC1-8571-6E99EA875DC1}"/>
          </ac:spMkLst>
        </pc:spChg>
        <pc:spChg chg="add del">
          <ac:chgData name="Owings, Jennifer C" userId="5ecaeb4d-520d-48b6-82b8-a43b0a8fab4e" providerId="ADAL" clId="{69B01616-58F2-40D6-AFDC-04301BAA1175}" dt="2020-11-30T19:43:09.036" v="224" actId="26606"/>
          <ac:spMkLst>
            <pc:docMk/>
            <pc:sldMk cId="2032948120" sldId="809"/>
            <ac:spMk id="7" creationId="{BC3E1C3D-633C-4756-B09B-9AD080714C9F}"/>
          </ac:spMkLst>
        </pc:spChg>
        <pc:spChg chg="add del">
          <ac:chgData name="Owings, Jennifer C" userId="5ecaeb4d-520d-48b6-82b8-a43b0a8fab4e" providerId="ADAL" clId="{69B01616-58F2-40D6-AFDC-04301BAA1175}" dt="2020-11-30T19:43:09.036" v="224" actId="26606"/>
          <ac:spMkLst>
            <pc:docMk/>
            <pc:sldMk cId="2032948120" sldId="809"/>
            <ac:spMk id="9" creationId="{1295DAF8-54BC-4834-A4B1-7DD2F7AFE5A3}"/>
          </ac:spMkLst>
        </pc:spChg>
        <pc:spChg chg="add del">
          <ac:chgData name="Owings, Jennifer C" userId="5ecaeb4d-520d-48b6-82b8-a43b0a8fab4e" providerId="ADAL" clId="{69B01616-58F2-40D6-AFDC-04301BAA1175}" dt="2020-11-30T19:43:13.965" v="226" actId="26606"/>
          <ac:spMkLst>
            <pc:docMk/>
            <pc:sldMk cId="2032948120" sldId="809"/>
            <ac:spMk id="11" creationId="{66B332A4-D438-4773-A77F-5ED49A448D9D}"/>
          </ac:spMkLst>
        </pc:spChg>
        <pc:spChg chg="add del">
          <ac:chgData name="Owings, Jennifer C" userId="5ecaeb4d-520d-48b6-82b8-a43b0a8fab4e" providerId="ADAL" clId="{69B01616-58F2-40D6-AFDC-04301BAA1175}" dt="2020-11-30T19:43:13.965" v="226" actId="26606"/>
          <ac:spMkLst>
            <pc:docMk/>
            <pc:sldMk cId="2032948120" sldId="809"/>
            <ac:spMk id="12" creationId="{DF9AD32D-FF05-44F4-BD4D-9CEE89B71EB9}"/>
          </ac:spMkLst>
        </pc:spChg>
        <pc:spChg chg="add mod">
          <ac:chgData name="Owings, Jennifer C" userId="5ecaeb4d-520d-48b6-82b8-a43b0a8fab4e" providerId="ADAL" clId="{69B01616-58F2-40D6-AFDC-04301BAA1175}" dt="2020-11-30T19:43:39.617" v="231" actId="207"/>
          <ac:spMkLst>
            <pc:docMk/>
            <pc:sldMk cId="2032948120" sldId="809"/>
            <ac:spMk id="13" creationId="{B57D978A-527B-4C8F-AFFC-3D51E6FF2783}"/>
          </ac:spMkLst>
        </pc:spChg>
        <pc:picChg chg="add mod">
          <ac:chgData name="Owings, Jennifer C" userId="5ecaeb4d-520d-48b6-82b8-a43b0a8fab4e" providerId="ADAL" clId="{69B01616-58F2-40D6-AFDC-04301BAA1175}" dt="2020-11-30T19:46:24.014" v="236" actId="1076"/>
          <ac:picMkLst>
            <pc:docMk/>
            <pc:sldMk cId="2032948120" sldId="809"/>
            <ac:picMk id="8" creationId="{FF3731F3-0572-42D0-8CAF-091CE48733D3}"/>
          </ac:picMkLst>
        </pc:picChg>
      </pc:sldChg>
      <pc:sldChg chg="addSp delSp modSp add">
        <pc:chgData name="Owings, Jennifer C" userId="5ecaeb4d-520d-48b6-82b8-a43b0a8fab4e" providerId="ADAL" clId="{69B01616-58F2-40D6-AFDC-04301BAA1175}" dt="2020-11-30T19:50:44.482" v="353" actId="1076"/>
        <pc:sldMkLst>
          <pc:docMk/>
          <pc:sldMk cId="799701481" sldId="810"/>
        </pc:sldMkLst>
        <pc:spChg chg="del">
          <ac:chgData name="Owings, Jennifer C" userId="5ecaeb4d-520d-48b6-82b8-a43b0a8fab4e" providerId="ADAL" clId="{69B01616-58F2-40D6-AFDC-04301BAA1175}" dt="2020-11-30T19:46:43.324" v="240"/>
          <ac:spMkLst>
            <pc:docMk/>
            <pc:sldMk cId="799701481" sldId="810"/>
            <ac:spMk id="2" creationId="{58DFE4A1-3461-4CA6-B7A1-CA6FB10E526A}"/>
          </ac:spMkLst>
        </pc:spChg>
        <pc:spChg chg="del">
          <ac:chgData name="Owings, Jennifer C" userId="5ecaeb4d-520d-48b6-82b8-a43b0a8fab4e" providerId="ADAL" clId="{69B01616-58F2-40D6-AFDC-04301BAA1175}" dt="2020-11-30T19:46:43.324" v="240"/>
          <ac:spMkLst>
            <pc:docMk/>
            <pc:sldMk cId="799701481" sldId="810"/>
            <ac:spMk id="3" creationId="{86763C2B-02A8-4FF6-A18D-FFCD165C4576}"/>
          </ac:spMkLst>
        </pc:spChg>
        <pc:spChg chg="del">
          <ac:chgData name="Owings, Jennifer C" userId="5ecaeb4d-520d-48b6-82b8-a43b0a8fab4e" providerId="ADAL" clId="{69B01616-58F2-40D6-AFDC-04301BAA1175}" dt="2020-11-30T19:46:43.324" v="240"/>
          <ac:spMkLst>
            <pc:docMk/>
            <pc:sldMk cId="799701481" sldId="810"/>
            <ac:spMk id="4" creationId="{F6139ED9-9A2E-4DD7-9EF2-CE2B60CD646F}"/>
          </ac:spMkLst>
        </pc:spChg>
        <pc:spChg chg="add del mod">
          <ac:chgData name="Owings, Jennifer C" userId="5ecaeb4d-520d-48b6-82b8-a43b0a8fab4e" providerId="ADAL" clId="{69B01616-58F2-40D6-AFDC-04301BAA1175}" dt="2020-11-30T19:46:47.656" v="241"/>
          <ac:spMkLst>
            <pc:docMk/>
            <pc:sldMk cId="799701481" sldId="810"/>
            <ac:spMk id="5" creationId="{03CB04D3-F72A-439C-A3C6-9688FBEC86EA}"/>
          </ac:spMkLst>
        </pc:spChg>
        <pc:spChg chg="add del mod">
          <ac:chgData name="Owings, Jennifer C" userId="5ecaeb4d-520d-48b6-82b8-a43b0a8fab4e" providerId="ADAL" clId="{69B01616-58F2-40D6-AFDC-04301BAA1175}" dt="2020-11-30T19:46:47.656" v="241"/>
          <ac:spMkLst>
            <pc:docMk/>
            <pc:sldMk cId="799701481" sldId="810"/>
            <ac:spMk id="6" creationId="{35A6496F-68C8-47A9-8971-0C1475206D89}"/>
          </ac:spMkLst>
        </pc:spChg>
        <pc:spChg chg="add del mod">
          <ac:chgData name="Owings, Jennifer C" userId="5ecaeb4d-520d-48b6-82b8-a43b0a8fab4e" providerId="ADAL" clId="{69B01616-58F2-40D6-AFDC-04301BAA1175}" dt="2020-11-30T19:46:50.131" v="242"/>
          <ac:spMkLst>
            <pc:docMk/>
            <pc:sldMk cId="799701481" sldId="810"/>
            <ac:spMk id="7" creationId="{4C4F65D4-6673-449A-9039-54C62B42D86B}"/>
          </ac:spMkLst>
        </pc:spChg>
        <pc:spChg chg="add del mod">
          <ac:chgData name="Owings, Jennifer C" userId="5ecaeb4d-520d-48b6-82b8-a43b0a8fab4e" providerId="ADAL" clId="{69B01616-58F2-40D6-AFDC-04301BAA1175}" dt="2020-11-30T19:46:50.131" v="242"/>
          <ac:spMkLst>
            <pc:docMk/>
            <pc:sldMk cId="799701481" sldId="810"/>
            <ac:spMk id="8" creationId="{AF028CF0-FC48-4BE3-8EC2-CEE8BE49C0A8}"/>
          </ac:spMkLst>
        </pc:spChg>
        <pc:spChg chg="add mod">
          <ac:chgData name="Owings, Jennifer C" userId="5ecaeb4d-520d-48b6-82b8-a43b0a8fab4e" providerId="ADAL" clId="{69B01616-58F2-40D6-AFDC-04301BAA1175}" dt="2020-11-30T19:50:44.482" v="353" actId="1076"/>
          <ac:spMkLst>
            <pc:docMk/>
            <pc:sldMk cId="799701481" sldId="810"/>
            <ac:spMk id="9" creationId="{8DC70CDA-032B-4E23-BF0B-CBA60574D3BC}"/>
          </ac:spMkLst>
        </pc:spChg>
        <pc:spChg chg="add del mod">
          <ac:chgData name="Owings, Jennifer C" userId="5ecaeb4d-520d-48b6-82b8-a43b0a8fab4e" providerId="ADAL" clId="{69B01616-58F2-40D6-AFDC-04301BAA1175}" dt="2020-11-30T19:49:32.887" v="343" actId="11529"/>
          <ac:spMkLst>
            <pc:docMk/>
            <pc:sldMk cId="799701481" sldId="810"/>
            <ac:spMk id="11" creationId="{BF393341-2CF6-48C7-A28B-FBEDDEEC2DF5}"/>
          </ac:spMkLst>
        </pc:spChg>
        <pc:picChg chg="add mod">
          <ac:chgData name="Owings, Jennifer C" userId="5ecaeb4d-520d-48b6-82b8-a43b0a8fab4e" providerId="ADAL" clId="{69B01616-58F2-40D6-AFDC-04301BAA1175}" dt="2020-11-30T19:50:15.045" v="346" actId="1076"/>
          <ac:picMkLst>
            <pc:docMk/>
            <pc:sldMk cId="799701481" sldId="810"/>
            <ac:picMk id="10" creationId="{ACE9CC1E-6B09-4BCC-8095-AC2157CC0780}"/>
          </ac:picMkLst>
        </pc:picChg>
        <pc:cxnChg chg="add del mod">
          <ac:chgData name="Owings, Jennifer C" userId="5ecaeb4d-520d-48b6-82b8-a43b0a8fab4e" providerId="ADAL" clId="{69B01616-58F2-40D6-AFDC-04301BAA1175}" dt="2020-11-30T19:49:45.504" v="345" actId="11529"/>
          <ac:cxnSpMkLst>
            <pc:docMk/>
            <pc:sldMk cId="799701481" sldId="810"/>
            <ac:cxnSpMk id="13" creationId="{1AE09F06-9AB4-4DCF-BF66-A9DCB34C835F}"/>
          </ac:cxnSpMkLst>
        </pc:cxnChg>
      </pc:sldChg>
      <pc:sldChg chg="addSp modSp add del mod setBg setClrOvrMap">
        <pc:chgData name="Owings, Jennifer C" userId="5ecaeb4d-520d-48b6-82b8-a43b0a8fab4e" providerId="ADAL" clId="{69B01616-58F2-40D6-AFDC-04301BAA1175}" dt="2020-11-30T19:54:21.478" v="370" actId="2696"/>
        <pc:sldMkLst>
          <pc:docMk/>
          <pc:sldMk cId="4160915073" sldId="811"/>
        </pc:sldMkLst>
        <pc:picChg chg="add mod">
          <ac:chgData name="Owings, Jennifer C" userId="5ecaeb4d-520d-48b6-82b8-a43b0a8fab4e" providerId="ADAL" clId="{69B01616-58F2-40D6-AFDC-04301BAA1175}" dt="2020-11-30T19:51:09.232" v="356" actId="26606"/>
          <ac:picMkLst>
            <pc:docMk/>
            <pc:sldMk cId="4160915073" sldId="811"/>
            <ac:picMk id="2" creationId="{8115569F-A2AC-4B2B-96A6-2BB49B657E1E}"/>
          </ac:picMkLst>
        </pc:picChg>
      </pc:sldChg>
      <pc:sldChg chg="addSp modSp add del mod setBg setClrOvrMap">
        <pc:chgData name="Owings, Jennifer C" userId="5ecaeb4d-520d-48b6-82b8-a43b0a8fab4e" providerId="ADAL" clId="{69B01616-58F2-40D6-AFDC-04301BAA1175}" dt="2020-11-30T19:52:49.935" v="364" actId="2696"/>
        <pc:sldMkLst>
          <pc:docMk/>
          <pc:sldMk cId="4279972643" sldId="812"/>
        </pc:sldMkLst>
        <pc:picChg chg="add mod">
          <ac:chgData name="Owings, Jennifer C" userId="5ecaeb4d-520d-48b6-82b8-a43b0a8fab4e" providerId="ADAL" clId="{69B01616-58F2-40D6-AFDC-04301BAA1175}" dt="2020-11-30T19:51:55.767" v="359" actId="26606"/>
          <ac:picMkLst>
            <pc:docMk/>
            <pc:sldMk cId="4279972643" sldId="812"/>
            <ac:picMk id="2" creationId="{5C8F2D81-00B8-4192-9EAA-DC15BAF522DD}"/>
          </ac:picMkLst>
        </pc:picChg>
      </pc:sldChg>
      <pc:sldChg chg="addSp delSp modSp add del mod setBg setClrOvrMap">
        <pc:chgData name="Owings, Jennifer C" userId="5ecaeb4d-520d-48b6-82b8-a43b0a8fab4e" providerId="ADAL" clId="{69B01616-58F2-40D6-AFDC-04301BAA1175}" dt="2020-11-30T19:54:24.717" v="371" actId="2696"/>
        <pc:sldMkLst>
          <pc:docMk/>
          <pc:sldMk cId="965272533" sldId="813"/>
        </pc:sldMkLst>
        <pc:picChg chg="add del mod">
          <ac:chgData name="Owings, Jennifer C" userId="5ecaeb4d-520d-48b6-82b8-a43b0a8fab4e" providerId="ADAL" clId="{69B01616-58F2-40D6-AFDC-04301BAA1175}" dt="2020-11-30T19:52:54.547" v="365" actId="478"/>
          <ac:picMkLst>
            <pc:docMk/>
            <pc:sldMk cId="965272533" sldId="813"/>
            <ac:picMk id="2" creationId="{8E2BF5FE-AC74-4459-8A17-ED4F109D6FFD}"/>
          </ac:picMkLst>
        </pc:picChg>
        <pc:picChg chg="add mod">
          <ac:chgData name="Owings, Jennifer C" userId="5ecaeb4d-520d-48b6-82b8-a43b0a8fab4e" providerId="ADAL" clId="{69B01616-58F2-40D6-AFDC-04301BAA1175}" dt="2020-11-30T19:53:10.005" v="368" actId="26606"/>
          <ac:picMkLst>
            <pc:docMk/>
            <pc:sldMk cId="965272533" sldId="813"/>
            <ac:picMk id="3" creationId="{2C241551-9DAD-4406-B62C-BDEABD59DF29}"/>
          </ac:picMkLst>
        </pc:picChg>
      </pc:sldChg>
      <pc:sldChg chg="add del">
        <pc:chgData name="Owings, Jennifer C" userId="5ecaeb4d-520d-48b6-82b8-a43b0a8fab4e" providerId="ADAL" clId="{69B01616-58F2-40D6-AFDC-04301BAA1175}" dt="2020-11-30T19:54:27.045" v="372" actId="2696"/>
        <pc:sldMkLst>
          <pc:docMk/>
          <pc:sldMk cId="895749794" sldId="814"/>
        </pc:sldMkLst>
      </pc:sldChg>
    </pc:docChg>
  </pc:docChgLst>
  <pc:docChgLst>
    <pc:chgData name="Laughman, Jennifer A" userId="d5df17cb-ea68-4185-bb9b-24467960d9e5" providerId="ADAL" clId="{2D642153-D1B9-4225-9873-EAB2254CDC26}"/>
    <pc:docChg chg="undo redo custSel mod addSld delSld modSld sldOrd">
      <pc:chgData name="Laughman, Jennifer A" userId="d5df17cb-ea68-4185-bb9b-24467960d9e5" providerId="ADAL" clId="{2D642153-D1B9-4225-9873-EAB2254CDC26}" dt="2020-11-22T15:51:22.490" v="1978" actId="2696"/>
      <pc:docMkLst>
        <pc:docMk/>
      </pc:docMkLst>
      <pc:sldChg chg="modSp add">
        <pc:chgData name="Laughman, Jennifer A" userId="d5df17cb-ea68-4185-bb9b-24467960d9e5" providerId="ADAL" clId="{2D642153-D1B9-4225-9873-EAB2254CDC26}" dt="2020-11-22T15:36:19.504" v="1429" actId="1076"/>
        <pc:sldMkLst>
          <pc:docMk/>
          <pc:sldMk cId="1768310524" sldId="262"/>
        </pc:sldMkLst>
        <pc:picChg chg="mod">
          <ac:chgData name="Laughman, Jennifer A" userId="d5df17cb-ea68-4185-bb9b-24467960d9e5" providerId="ADAL" clId="{2D642153-D1B9-4225-9873-EAB2254CDC26}" dt="2020-11-22T15:36:19.504" v="1429" actId="1076"/>
          <ac:picMkLst>
            <pc:docMk/>
            <pc:sldMk cId="1768310524" sldId="262"/>
            <ac:picMk id="3" creationId="{D58E41A9-B235-4DB0-B99D-D6393A8E23DF}"/>
          </ac:picMkLst>
        </pc:picChg>
      </pc:sldChg>
      <pc:sldChg chg="addSp delSp modSp">
        <pc:chgData name="Laughman, Jennifer A" userId="d5df17cb-ea68-4185-bb9b-24467960d9e5" providerId="ADAL" clId="{2D642153-D1B9-4225-9873-EAB2254CDC26}" dt="2020-11-22T15:35:00.833" v="1423" actId="1076"/>
        <pc:sldMkLst>
          <pc:docMk/>
          <pc:sldMk cId="3571782202" sldId="316"/>
        </pc:sldMkLst>
        <pc:spChg chg="add del mod">
          <ac:chgData name="Laughman, Jennifer A" userId="d5df17cb-ea68-4185-bb9b-24467960d9e5" providerId="ADAL" clId="{2D642153-D1B9-4225-9873-EAB2254CDC26}" dt="2020-11-22T15:34:42.228" v="1420"/>
          <ac:spMkLst>
            <pc:docMk/>
            <pc:sldMk cId="3571782202" sldId="316"/>
            <ac:spMk id="2" creationId="{4E3A3B11-74FE-4958-AC63-D9272609CB67}"/>
          </ac:spMkLst>
        </pc:spChg>
        <pc:spChg chg="mod">
          <ac:chgData name="Laughman, Jennifer A" userId="d5df17cb-ea68-4185-bb9b-24467960d9e5" providerId="ADAL" clId="{2D642153-D1B9-4225-9873-EAB2254CDC26}" dt="2020-11-22T15:34:37.365" v="1418" actId="20577"/>
          <ac:spMkLst>
            <pc:docMk/>
            <pc:sldMk cId="3571782202" sldId="316"/>
            <ac:spMk id="3" creationId="{DF7EBBAB-A205-487B-B306-A924FA68EC4B}"/>
          </ac:spMkLst>
        </pc:spChg>
        <pc:spChg chg="add mod">
          <ac:chgData name="Laughman, Jennifer A" userId="d5df17cb-ea68-4185-bb9b-24467960d9e5" providerId="ADAL" clId="{2D642153-D1B9-4225-9873-EAB2254CDC26}" dt="2020-11-22T15:35:00.833" v="1423" actId="1076"/>
          <ac:spMkLst>
            <pc:docMk/>
            <pc:sldMk cId="3571782202" sldId="316"/>
            <ac:spMk id="4" creationId="{9768023D-C552-402E-9492-062340A09A3F}"/>
          </ac:spMkLst>
        </pc:spChg>
        <pc:graphicFrameChg chg="mod">
          <ac:chgData name="Laughman, Jennifer A" userId="d5df17cb-ea68-4185-bb9b-24467960d9e5" providerId="ADAL" clId="{2D642153-D1B9-4225-9873-EAB2254CDC26}" dt="2020-11-22T15:33:28.380" v="1334" actId="1076"/>
          <ac:graphicFrameMkLst>
            <pc:docMk/>
            <pc:sldMk cId="3571782202" sldId="316"/>
            <ac:graphicFrameMk id="7" creationId="{B64641DA-51C0-428C-BFCB-783E83808855}"/>
          </ac:graphicFrameMkLst>
        </pc:graphicFrameChg>
      </pc:sldChg>
      <pc:sldChg chg="modSp">
        <pc:chgData name="Laughman, Jennifer A" userId="d5df17cb-ea68-4185-bb9b-24467960d9e5" providerId="ADAL" clId="{2D642153-D1B9-4225-9873-EAB2254CDC26}" dt="2020-11-22T15:35:27.787" v="1425" actId="27636"/>
        <pc:sldMkLst>
          <pc:docMk/>
          <pc:sldMk cId="2551866845" sldId="317"/>
        </pc:sldMkLst>
        <pc:spChg chg="mod">
          <ac:chgData name="Laughman, Jennifer A" userId="d5df17cb-ea68-4185-bb9b-24467960d9e5" providerId="ADAL" clId="{2D642153-D1B9-4225-9873-EAB2254CDC26}" dt="2020-11-22T15:35:27.787" v="1425" actId="27636"/>
          <ac:spMkLst>
            <pc:docMk/>
            <pc:sldMk cId="2551866845" sldId="317"/>
            <ac:spMk id="2" creationId="{6DC6024B-C7DA-4958-847D-EC1570C6D4E8}"/>
          </ac:spMkLst>
        </pc:spChg>
      </pc:sldChg>
      <pc:sldChg chg="addSp delSp modSp">
        <pc:chgData name="Laughman, Jennifer A" userId="d5df17cb-ea68-4185-bb9b-24467960d9e5" providerId="ADAL" clId="{2D642153-D1B9-4225-9873-EAB2254CDC26}" dt="2020-11-22T15:43:22.500" v="1843" actId="1076"/>
        <pc:sldMkLst>
          <pc:docMk/>
          <pc:sldMk cId="3775063313" sldId="319"/>
        </pc:sldMkLst>
        <pc:spChg chg="mod">
          <ac:chgData name="Laughman, Jennifer A" userId="d5df17cb-ea68-4185-bb9b-24467960d9e5" providerId="ADAL" clId="{2D642153-D1B9-4225-9873-EAB2254CDC26}" dt="2020-11-22T15:40:59.460" v="1773" actId="20577"/>
          <ac:spMkLst>
            <pc:docMk/>
            <pc:sldMk cId="3775063313" sldId="319"/>
            <ac:spMk id="2" creationId="{80CC4ABF-6DEA-4FBC-A921-45E7211058AE}"/>
          </ac:spMkLst>
        </pc:spChg>
        <pc:spChg chg="add del mod">
          <ac:chgData name="Laughman, Jennifer A" userId="d5df17cb-ea68-4185-bb9b-24467960d9e5" providerId="ADAL" clId="{2D642153-D1B9-4225-9873-EAB2254CDC26}" dt="2020-11-22T15:38:22.056" v="1475"/>
          <ac:spMkLst>
            <pc:docMk/>
            <pc:sldMk cId="3775063313" sldId="319"/>
            <ac:spMk id="4" creationId="{D0342BD5-51FA-445C-B46E-55700F5F96EE}"/>
          </ac:spMkLst>
        </pc:spChg>
        <pc:spChg chg="add del mod">
          <ac:chgData name="Laughman, Jennifer A" userId="d5df17cb-ea68-4185-bb9b-24467960d9e5" providerId="ADAL" clId="{2D642153-D1B9-4225-9873-EAB2254CDC26}" dt="2020-11-22T15:38:22.056" v="1475"/>
          <ac:spMkLst>
            <pc:docMk/>
            <pc:sldMk cId="3775063313" sldId="319"/>
            <ac:spMk id="5" creationId="{FB158D08-8D89-4C05-8BE7-2C87E265071D}"/>
          </ac:spMkLst>
        </pc:spChg>
        <pc:spChg chg="add del mod">
          <ac:chgData name="Laughman, Jennifer A" userId="d5df17cb-ea68-4185-bb9b-24467960d9e5" providerId="ADAL" clId="{2D642153-D1B9-4225-9873-EAB2254CDC26}" dt="2020-11-22T15:41:21.535" v="1777" actId="14100"/>
          <ac:spMkLst>
            <pc:docMk/>
            <pc:sldMk cId="3775063313" sldId="319"/>
            <ac:spMk id="6" creationId="{E644F209-91D7-4B08-BAFA-0733C0BEB129}"/>
          </ac:spMkLst>
        </pc:spChg>
        <pc:picChg chg="mod">
          <ac:chgData name="Laughman, Jennifer A" userId="d5df17cb-ea68-4185-bb9b-24467960d9e5" providerId="ADAL" clId="{2D642153-D1B9-4225-9873-EAB2254CDC26}" dt="2020-11-22T15:43:22.500" v="1843" actId="1076"/>
          <ac:picMkLst>
            <pc:docMk/>
            <pc:sldMk cId="3775063313" sldId="319"/>
            <ac:picMk id="3" creationId="{EAAE5412-A7A4-46CE-BC47-FB8BA2084DF0}"/>
          </ac:picMkLst>
        </pc:picChg>
      </pc:sldChg>
      <pc:sldChg chg="modSp">
        <pc:chgData name="Laughman, Jennifer A" userId="d5df17cb-ea68-4185-bb9b-24467960d9e5" providerId="ADAL" clId="{2D642153-D1B9-4225-9873-EAB2254CDC26}" dt="2020-11-22T14:44:28.214" v="1" actId="1076"/>
        <pc:sldMkLst>
          <pc:docMk/>
          <pc:sldMk cId="0" sldId="451"/>
        </pc:sldMkLst>
        <pc:picChg chg="mod">
          <ac:chgData name="Laughman, Jennifer A" userId="d5df17cb-ea68-4185-bb9b-24467960d9e5" providerId="ADAL" clId="{2D642153-D1B9-4225-9873-EAB2254CDC26}" dt="2020-11-22T14:44:28.214" v="1" actId="1076"/>
          <ac:picMkLst>
            <pc:docMk/>
            <pc:sldMk cId="0" sldId="451"/>
            <ac:picMk id="5" creationId="{6AE987FA-1E01-42F1-B72C-6F7B10EBB692}"/>
          </ac:picMkLst>
        </pc:picChg>
      </pc:sldChg>
      <pc:sldChg chg="modSp">
        <pc:chgData name="Laughman, Jennifer A" userId="d5df17cb-ea68-4185-bb9b-24467960d9e5" providerId="ADAL" clId="{2D642153-D1B9-4225-9873-EAB2254CDC26}" dt="2020-11-22T14:48:12.215" v="44" actId="1076"/>
        <pc:sldMkLst>
          <pc:docMk/>
          <pc:sldMk cId="956925359" sldId="615"/>
        </pc:sldMkLst>
        <pc:spChg chg="mod">
          <ac:chgData name="Laughman, Jennifer A" userId="d5df17cb-ea68-4185-bb9b-24467960d9e5" providerId="ADAL" clId="{2D642153-D1B9-4225-9873-EAB2254CDC26}" dt="2020-11-22T14:47:57.269" v="36" actId="1076"/>
          <ac:spMkLst>
            <pc:docMk/>
            <pc:sldMk cId="956925359" sldId="615"/>
            <ac:spMk id="124931" creationId="{00000000-0000-0000-0000-000000000000}"/>
          </ac:spMkLst>
        </pc:spChg>
        <pc:picChg chg="mod">
          <ac:chgData name="Laughman, Jennifer A" userId="d5df17cb-ea68-4185-bb9b-24467960d9e5" providerId="ADAL" clId="{2D642153-D1B9-4225-9873-EAB2254CDC26}" dt="2020-11-22T14:48:12.215" v="44" actId="1076"/>
          <ac:picMkLst>
            <pc:docMk/>
            <pc:sldMk cId="956925359" sldId="615"/>
            <ac:picMk id="7" creationId="{00000000-0000-0000-0000-000000000000}"/>
          </ac:picMkLst>
        </pc:picChg>
        <pc:picChg chg="mod">
          <ac:chgData name="Laughman, Jennifer A" userId="d5df17cb-ea68-4185-bb9b-24467960d9e5" providerId="ADAL" clId="{2D642153-D1B9-4225-9873-EAB2254CDC26}" dt="2020-11-22T14:48:09.390" v="42" actId="1076"/>
          <ac:picMkLst>
            <pc:docMk/>
            <pc:sldMk cId="956925359" sldId="615"/>
            <ac:picMk id="8" creationId="{00000000-0000-0000-0000-000000000000}"/>
          </ac:picMkLst>
        </pc:picChg>
        <pc:picChg chg="mod">
          <ac:chgData name="Laughman, Jennifer A" userId="d5df17cb-ea68-4185-bb9b-24467960d9e5" providerId="ADAL" clId="{2D642153-D1B9-4225-9873-EAB2254CDC26}" dt="2020-11-22T14:48:06.254" v="40" actId="1076"/>
          <ac:picMkLst>
            <pc:docMk/>
            <pc:sldMk cId="956925359" sldId="615"/>
            <ac:picMk id="9" creationId="{00000000-0000-0000-0000-000000000000}"/>
          </ac:picMkLst>
        </pc:picChg>
        <pc:picChg chg="mod">
          <ac:chgData name="Laughman, Jennifer A" userId="d5df17cb-ea68-4185-bb9b-24467960d9e5" providerId="ADAL" clId="{2D642153-D1B9-4225-9873-EAB2254CDC26}" dt="2020-11-22T14:48:10.660" v="43" actId="1076"/>
          <ac:picMkLst>
            <pc:docMk/>
            <pc:sldMk cId="956925359" sldId="615"/>
            <ac:picMk id="10" creationId="{00000000-0000-0000-0000-000000000000}"/>
          </ac:picMkLst>
        </pc:picChg>
        <pc:picChg chg="mod">
          <ac:chgData name="Laughman, Jennifer A" userId="d5df17cb-ea68-4185-bb9b-24467960d9e5" providerId="ADAL" clId="{2D642153-D1B9-4225-9873-EAB2254CDC26}" dt="2020-11-22T14:48:00.730" v="37" actId="1076"/>
          <ac:picMkLst>
            <pc:docMk/>
            <pc:sldMk cId="956925359" sldId="615"/>
            <ac:picMk id="11" creationId="{00000000-0000-0000-0000-000000000000}"/>
          </ac:picMkLst>
        </pc:picChg>
        <pc:picChg chg="mod">
          <ac:chgData name="Laughman, Jennifer A" userId="d5df17cb-ea68-4185-bb9b-24467960d9e5" providerId="ADAL" clId="{2D642153-D1B9-4225-9873-EAB2254CDC26}" dt="2020-11-22T14:48:07.371" v="41" actId="1076"/>
          <ac:picMkLst>
            <pc:docMk/>
            <pc:sldMk cId="956925359" sldId="615"/>
            <ac:picMk id="14340" creationId="{00000000-0000-0000-0000-000000000000}"/>
          </ac:picMkLst>
        </pc:picChg>
      </pc:sldChg>
      <pc:sldChg chg="del">
        <pc:chgData name="Laughman, Jennifer A" userId="d5df17cb-ea68-4185-bb9b-24467960d9e5" providerId="ADAL" clId="{2D642153-D1B9-4225-9873-EAB2254CDC26}" dt="2020-11-22T14:44:40.870" v="2" actId="2696"/>
        <pc:sldMkLst>
          <pc:docMk/>
          <pc:sldMk cId="1240210695" sldId="616"/>
        </pc:sldMkLst>
      </pc:sldChg>
      <pc:sldChg chg="modSp del">
        <pc:chgData name="Laughman, Jennifer A" userId="d5df17cb-ea68-4185-bb9b-24467960d9e5" providerId="ADAL" clId="{2D642153-D1B9-4225-9873-EAB2254CDC26}" dt="2020-11-22T14:59:46.978" v="646" actId="2696"/>
        <pc:sldMkLst>
          <pc:docMk/>
          <pc:sldMk cId="3710265119" sldId="619"/>
        </pc:sldMkLst>
        <pc:spChg chg="mod">
          <ac:chgData name="Laughman, Jennifer A" userId="d5df17cb-ea68-4185-bb9b-24467960d9e5" providerId="ADAL" clId="{2D642153-D1B9-4225-9873-EAB2254CDC26}" dt="2020-11-22T14:57:09.311" v="518" actId="1076"/>
          <ac:spMkLst>
            <pc:docMk/>
            <pc:sldMk cId="3710265119" sldId="619"/>
            <ac:spMk id="3" creationId="{00000000-0000-0000-0000-000000000000}"/>
          </ac:spMkLst>
        </pc:spChg>
        <pc:grpChg chg="mod">
          <ac:chgData name="Laughman, Jennifer A" userId="d5df17cb-ea68-4185-bb9b-24467960d9e5" providerId="ADAL" clId="{2D642153-D1B9-4225-9873-EAB2254CDC26}" dt="2020-11-22T14:57:05.832" v="517" actId="1076"/>
          <ac:grpSpMkLst>
            <pc:docMk/>
            <pc:sldMk cId="3710265119" sldId="619"/>
            <ac:grpSpMk id="2" creationId="{00000000-0000-0000-0000-000000000000}"/>
          </ac:grpSpMkLst>
        </pc:grpChg>
      </pc:sldChg>
      <pc:sldChg chg="del">
        <pc:chgData name="Laughman, Jennifer A" userId="d5df17cb-ea68-4185-bb9b-24467960d9e5" providerId="ADAL" clId="{2D642153-D1B9-4225-9873-EAB2254CDC26}" dt="2020-11-22T15:06:41.932" v="778" actId="2696"/>
        <pc:sldMkLst>
          <pc:docMk/>
          <pc:sldMk cId="550211032" sldId="624"/>
        </pc:sldMkLst>
      </pc:sldChg>
      <pc:sldChg chg="del">
        <pc:chgData name="Laughman, Jennifer A" userId="d5df17cb-ea68-4185-bb9b-24467960d9e5" providerId="ADAL" clId="{2D642153-D1B9-4225-9873-EAB2254CDC26}" dt="2020-11-22T15:23:00.691" v="951" actId="2696"/>
        <pc:sldMkLst>
          <pc:docMk/>
          <pc:sldMk cId="2003353520" sldId="635"/>
        </pc:sldMkLst>
      </pc:sldChg>
      <pc:sldChg chg="del">
        <pc:chgData name="Laughman, Jennifer A" userId="d5df17cb-ea68-4185-bb9b-24467960d9e5" providerId="ADAL" clId="{2D642153-D1B9-4225-9873-EAB2254CDC26}" dt="2020-11-22T15:23:04.676" v="952" actId="2696"/>
        <pc:sldMkLst>
          <pc:docMk/>
          <pc:sldMk cId="1646621789" sldId="636"/>
        </pc:sldMkLst>
      </pc:sldChg>
      <pc:sldChg chg="modSp">
        <pc:chgData name="Laughman, Jennifer A" userId="d5df17cb-ea68-4185-bb9b-24467960d9e5" providerId="ADAL" clId="{2D642153-D1B9-4225-9873-EAB2254CDC26}" dt="2020-11-22T15:24:49.308" v="978" actId="1076"/>
        <pc:sldMkLst>
          <pc:docMk/>
          <pc:sldMk cId="2482918348" sldId="637"/>
        </pc:sldMkLst>
        <pc:spChg chg="mod">
          <ac:chgData name="Laughman, Jennifer A" userId="d5df17cb-ea68-4185-bb9b-24467960d9e5" providerId="ADAL" clId="{2D642153-D1B9-4225-9873-EAB2254CDC26}" dt="2020-11-22T15:24:34.251" v="974" actId="1076"/>
          <ac:spMkLst>
            <pc:docMk/>
            <pc:sldMk cId="2482918348" sldId="637"/>
            <ac:spMk id="69634" creationId="{00000000-0000-0000-0000-000000000000}"/>
          </ac:spMkLst>
        </pc:spChg>
        <pc:spChg chg="mod">
          <ac:chgData name="Laughman, Jennifer A" userId="d5df17cb-ea68-4185-bb9b-24467960d9e5" providerId="ADAL" clId="{2D642153-D1B9-4225-9873-EAB2254CDC26}" dt="2020-11-22T15:24:24.963" v="972" actId="1076"/>
          <ac:spMkLst>
            <pc:docMk/>
            <pc:sldMk cId="2482918348" sldId="637"/>
            <ac:spMk id="69635" creationId="{00000000-0000-0000-0000-000000000000}"/>
          </ac:spMkLst>
        </pc:spChg>
        <pc:picChg chg="mod">
          <ac:chgData name="Laughman, Jennifer A" userId="d5df17cb-ea68-4185-bb9b-24467960d9e5" providerId="ADAL" clId="{2D642153-D1B9-4225-9873-EAB2254CDC26}" dt="2020-11-22T15:24:49.308" v="978" actId="1076"/>
          <ac:picMkLst>
            <pc:docMk/>
            <pc:sldMk cId="2482918348" sldId="637"/>
            <ac:picMk id="69636" creationId="{00000000-0000-0000-0000-000000000000}"/>
          </ac:picMkLst>
        </pc:picChg>
        <pc:picChg chg="mod">
          <ac:chgData name="Laughman, Jennifer A" userId="d5df17cb-ea68-4185-bb9b-24467960d9e5" providerId="ADAL" clId="{2D642153-D1B9-4225-9873-EAB2254CDC26}" dt="2020-11-22T15:24:48.235" v="977" actId="1076"/>
          <ac:picMkLst>
            <pc:docMk/>
            <pc:sldMk cId="2482918348" sldId="637"/>
            <ac:picMk id="69637" creationId="{00000000-0000-0000-0000-000000000000}"/>
          </ac:picMkLst>
        </pc:picChg>
      </pc:sldChg>
      <pc:sldChg chg="modSp">
        <pc:chgData name="Laughman, Jennifer A" userId="d5df17cb-ea68-4185-bb9b-24467960d9e5" providerId="ADAL" clId="{2D642153-D1B9-4225-9873-EAB2254CDC26}" dt="2020-11-22T15:25:43.203" v="985" actId="14100"/>
        <pc:sldMkLst>
          <pc:docMk/>
          <pc:sldMk cId="3861456982" sldId="638"/>
        </pc:sldMkLst>
        <pc:spChg chg="mod">
          <ac:chgData name="Laughman, Jennifer A" userId="d5df17cb-ea68-4185-bb9b-24467960d9e5" providerId="ADAL" clId="{2D642153-D1B9-4225-9873-EAB2254CDC26}" dt="2020-11-22T15:25:09.441" v="980" actId="1076"/>
          <ac:spMkLst>
            <pc:docMk/>
            <pc:sldMk cId="3861456982" sldId="638"/>
            <ac:spMk id="69634" creationId="{00000000-0000-0000-0000-000000000000}"/>
          </ac:spMkLst>
        </pc:spChg>
        <pc:spChg chg="mod">
          <ac:chgData name="Laughman, Jennifer A" userId="d5df17cb-ea68-4185-bb9b-24467960d9e5" providerId="ADAL" clId="{2D642153-D1B9-4225-9873-EAB2254CDC26}" dt="2020-11-22T15:25:24.215" v="983" actId="27636"/>
          <ac:spMkLst>
            <pc:docMk/>
            <pc:sldMk cId="3861456982" sldId="638"/>
            <ac:spMk id="69635" creationId="{00000000-0000-0000-0000-000000000000}"/>
          </ac:spMkLst>
        </pc:spChg>
        <pc:picChg chg="mod">
          <ac:chgData name="Laughman, Jennifer A" userId="d5df17cb-ea68-4185-bb9b-24467960d9e5" providerId="ADAL" clId="{2D642153-D1B9-4225-9873-EAB2254CDC26}" dt="2020-11-22T15:25:43.203" v="985" actId="14100"/>
          <ac:picMkLst>
            <pc:docMk/>
            <pc:sldMk cId="3861456982" sldId="638"/>
            <ac:picMk id="2" creationId="{00000000-0000-0000-0000-000000000000}"/>
          </ac:picMkLst>
        </pc:picChg>
      </pc:sldChg>
      <pc:sldChg chg="addSp modSp">
        <pc:chgData name="Laughman, Jennifer A" userId="d5df17cb-ea68-4185-bb9b-24467960d9e5" providerId="ADAL" clId="{2D642153-D1B9-4225-9873-EAB2254CDC26}" dt="2020-11-22T15:30:24.939" v="1331" actId="1076"/>
        <pc:sldMkLst>
          <pc:docMk/>
          <pc:sldMk cId="3623063012" sldId="639"/>
        </pc:sldMkLst>
        <pc:spChg chg="mod">
          <ac:chgData name="Laughman, Jennifer A" userId="d5df17cb-ea68-4185-bb9b-24467960d9e5" providerId="ADAL" clId="{2D642153-D1B9-4225-9873-EAB2254CDC26}" dt="2020-11-22T15:26:10.767" v="993" actId="1076"/>
          <ac:spMkLst>
            <pc:docMk/>
            <pc:sldMk cId="3623063012" sldId="639"/>
            <ac:spMk id="152578" creationId="{00000000-0000-0000-0000-000000000000}"/>
          </ac:spMkLst>
        </pc:spChg>
        <pc:spChg chg="mod">
          <ac:chgData name="Laughman, Jennifer A" userId="d5df17cb-ea68-4185-bb9b-24467960d9e5" providerId="ADAL" clId="{2D642153-D1B9-4225-9873-EAB2254CDC26}" dt="2020-11-22T15:28:49.734" v="1322" actId="255"/>
          <ac:spMkLst>
            <pc:docMk/>
            <pc:sldMk cId="3623063012" sldId="639"/>
            <ac:spMk id="152579" creationId="{00000000-0000-0000-0000-000000000000}"/>
          </ac:spMkLst>
        </pc:spChg>
        <pc:picChg chg="add mod">
          <ac:chgData name="Laughman, Jennifer A" userId="d5df17cb-ea68-4185-bb9b-24467960d9e5" providerId="ADAL" clId="{2D642153-D1B9-4225-9873-EAB2254CDC26}" dt="2020-11-22T15:28:59.501" v="1325" actId="1076"/>
          <ac:picMkLst>
            <pc:docMk/>
            <pc:sldMk cId="3623063012" sldId="639"/>
            <ac:picMk id="2" creationId="{FB3AE250-9E02-4D2D-9150-BAE118FE41DA}"/>
          </ac:picMkLst>
        </pc:picChg>
        <pc:picChg chg="add mod">
          <ac:chgData name="Laughman, Jennifer A" userId="d5df17cb-ea68-4185-bb9b-24467960d9e5" providerId="ADAL" clId="{2D642153-D1B9-4225-9873-EAB2254CDC26}" dt="2020-11-22T15:30:24.939" v="1331" actId="1076"/>
          <ac:picMkLst>
            <pc:docMk/>
            <pc:sldMk cId="3623063012" sldId="639"/>
            <ac:picMk id="3" creationId="{C6E67282-0A81-4A63-930C-200E83F1B043}"/>
          </ac:picMkLst>
        </pc:picChg>
      </pc:sldChg>
      <pc:sldChg chg="addSp delSp modSp del">
        <pc:chgData name="Laughman, Jennifer A" userId="d5df17cb-ea68-4185-bb9b-24467960d9e5" providerId="ADAL" clId="{2D642153-D1B9-4225-9873-EAB2254CDC26}" dt="2020-11-22T15:48:47.793" v="1960" actId="2696"/>
        <pc:sldMkLst>
          <pc:docMk/>
          <pc:sldMk cId="3790005619" sldId="643"/>
        </pc:sldMkLst>
        <pc:spChg chg="add del mod">
          <ac:chgData name="Laughman, Jennifer A" userId="d5df17cb-ea68-4185-bb9b-24467960d9e5" providerId="ADAL" clId="{2D642153-D1B9-4225-9873-EAB2254CDC26}" dt="2020-11-22T15:43:17.155" v="1841"/>
          <ac:spMkLst>
            <pc:docMk/>
            <pc:sldMk cId="3790005619" sldId="643"/>
            <ac:spMk id="2" creationId="{28FA411B-56CD-4795-BD1C-9FA6ED830598}"/>
          </ac:spMkLst>
        </pc:spChg>
        <pc:spChg chg="add del mod">
          <ac:chgData name="Laughman, Jennifer A" userId="d5df17cb-ea68-4185-bb9b-24467960d9e5" providerId="ADAL" clId="{2D642153-D1B9-4225-9873-EAB2254CDC26}" dt="2020-11-22T15:43:17.155" v="1841"/>
          <ac:spMkLst>
            <pc:docMk/>
            <pc:sldMk cId="3790005619" sldId="643"/>
            <ac:spMk id="4" creationId="{81ACE813-3FFE-4F8B-BDB3-1AC451E33E1A}"/>
          </ac:spMkLst>
        </pc:spChg>
        <pc:spChg chg="add del mod">
          <ac:chgData name="Laughman, Jennifer A" userId="d5df17cb-ea68-4185-bb9b-24467960d9e5" providerId="ADAL" clId="{2D642153-D1B9-4225-9873-EAB2254CDC26}" dt="2020-11-22T15:43:17.155" v="1841"/>
          <ac:spMkLst>
            <pc:docMk/>
            <pc:sldMk cId="3790005619" sldId="643"/>
            <ac:spMk id="5" creationId="{14A86B79-7C26-4159-A109-06F35B13F328}"/>
          </ac:spMkLst>
        </pc:spChg>
      </pc:sldChg>
      <pc:sldChg chg="add del">
        <pc:chgData name="Laughman, Jennifer A" userId="d5df17cb-ea68-4185-bb9b-24467960d9e5" providerId="ADAL" clId="{2D642153-D1B9-4225-9873-EAB2254CDC26}" dt="2020-11-22T15:51:12.475" v="1977" actId="2696"/>
        <pc:sldMkLst>
          <pc:docMk/>
          <pc:sldMk cId="1066034118" sldId="644"/>
        </pc:sldMkLst>
      </pc:sldChg>
      <pc:sldChg chg="add del">
        <pc:chgData name="Laughman, Jennifer A" userId="d5df17cb-ea68-4185-bb9b-24467960d9e5" providerId="ADAL" clId="{2D642153-D1B9-4225-9873-EAB2254CDC26}" dt="2020-11-22T15:51:22.490" v="1978" actId="2696"/>
        <pc:sldMkLst>
          <pc:docMk/>
          <pc:sldMk cId="3240550889" sldId="645"/>
        </pc:sldMkLst>
      </pc:sldChg>
      <pc:sldChg chg="addSp modSp mod setBg">
        <pc:chgData name="Laughman, Jennifer A" userId="d5df17cb-ea68-4185-bb9b-24467960d9e5" providerId="ADAL" clId="{2D642153-D1B9-4225-9873-EAB2254CDC26}" dt="2020-11-22T15:23:53.548" v="969" actId="26606"/>
        <pc:sldMkLst>
          <pc:docMk/>
          <pc:sldMk cId="607031573" sldId="689"/>
        </pc:sldMkLst>
        <pc:spChg chg="add">
          <ac:chgData name="Laughman, Jennifer A" userId="d5df17cb-ea68-4185-bb9b-24467960d9e5" providerId="ADAL" clId="{2D642153-D1B9-4225-9873-EAB2254CDC26}" dt="2020-11-22T15:23:53.548" v="969" actId="26606"/>
          <ac:spMkLst>
            <pc:docMk/>
            <pc:sldMk cId="607031573" sldId="689"/>
            <ac:spMk id="142" creationId="{7AE95D8F-9825-4222-8846-E3461598CC62}"/>
          </ac:spMkLst>
        </pc:spChg>
        <pc:spChg chg="mod">
          <ac:chgData name="Laughman, Jennifer A" userId="d5df17cb-ea68-4185-bb9b-24467960d9e5" providerId="ADAL" clId="{2D642153-D1B9-4225-9873-EAB2254CDC26}" dt="2020-11-22T15:23:53.548" v="969" actId="26606"/>
          <ac:spMkLst>
            <pc:docMk/>
            <pc:sldMk cId="607031573" sldId="689"/>
            <ac:spMk id="17410" creationId="{00000000-0000-0000-0000-000000000000}"/>
          </ac:spMkLst>
        </pc:spChg>
        <pc:spChg chg="mod ord">
          <ac:chgData name="Laughman, Jennifer A" userId="d5df17cb-ea68-4185-bb9b-24467960d9e5" providerId="ADAL" clId="{2D642153-D1B9-4225-9873-EAB2254CDC26}" dt="2020-11-22T15:23:53.548" v="969" actId="26606"/>
          <ac:spMkLst>
            <pc:docMk/>
            <pc:sldMk cId="607031573" sldId="689"/>
            <ac:spMk id="35843" creationId="{00000000-0000-0000-0000-000000000000}"/>
          </ac:spMkLst>
        </pc:spChg>
        <pc:picChg chg="add mod">
          <ac:chgData name="Laughman, Jennifer A" userId="d5df17cb-ea68-4185-bb9b-24467960d9e5" providerId="ADAL" clId="{2D642153-D1B9-4225-9873-EAB2254CDC26}" dt="2020-11-22T15:23:53.548" v="969" actId="26606"/>
          <ac:picMkLst>
            <pc:docMk/>
            <pc:sldMk cId="607031573" sldId="689"/>
            <ac:picMk id="7" creationId="{E71EE878-B6E8-4A32-8325-FBD56362AE6B}"/>
          </ac:picMkLst>
        </pc:picChg>
        <pc:picChg chg="mod ord">
          <ac:chgData name="Laughman, Jennifer A" userId="d5df17cb-ea68-4185-bb9b-24467960d9e5" providerId="ADAL" clId="{2D642153-D1B9-4225-9873-EAB2254CDC26}" dt="2020-11-22T15:23:53.548" v="969" actId="26606"/>
          <ac:picMkLst>
            <pc:docMk/>
            <pc:sldMk cId="607031573" sldId="689"/>
            <ac:picMk id="205828" creationId="{00000000-0000-0000-0000-000000000000}"/>
          </ac:picMkLst>
        </pc:picChg>
        <pc:picChg chg="mod">
          <ac:chgData name="Laughman, Jennifer A" userId="d5df17cb-ea68-4185-bb9b-24467960d9e5" providerId="ADAL" clId="{2D642153-D1B9-4225-9873-EAB2254CDC26}" dt="2020-11-22T15:23:53.548" v="969" actId="26606"/>
          <ac:picMkLst>
            <pc:docMk/>
            <pc:sldMk cId="607031573" sldId="689"/>
            <ac:picMk id="205829" creationId="{00000000-0000-0000-0000-000000000000}"/>
          </ac:picMkLst>
        </pc:picChg>
        <pc:picChg chg="mod ord">
          <ac:chgData name="Laughman, Jennifer A" userId="d5df17cb-ea68-4185-bb9b-24467960d9e5" providerId="ADAL" clId="{2D642153-D1B9-4225-9873-EAB2254CDC26}" dt="2020-11-22T15:23:53.548" v="969" actId="26606"/>
          <ac:picMkLst>
            <pc:docMk/>
            <pc:sldMk cId="607031573" sldId="689"/>
            <ac:picMk id="205830" creationId="{00000000-0000-0000-0000-000000000000}"/>
          </ac:picMkLst>
        </pc:picChg>
        <pc:cxnChg chg="add">
          <ac:chgData name="Laughman, Jennifer A" userId="d5df17cb-ea68-4185-bb9b-24467960d9e5" providerId="ADAL" clId="{2D642153-D1B9-4225-9873-EAB2254CDC26}" dt="2020-11-22T15:23:53.548" v="969" actId="26606"/>
          <ac:cxnSpMkLst>
            <pc:docMk/>
            <pc:sldMk cId="607031573" sldId="689"/>
            <ac:cxnSpMk id="140" creationId="{DFDA47BC-3069-47F5-8257-24B3B1F76A08}"/>
          </ac:cxnSpMkLst>
        </pc:cxnChg>
        <pc:cxnChg chg="add">
          <ac:chgData name="Laughman, Jennifer A" userId="d5df17cb-ea68-4185-bb9b-24467960d9e5" providerId="ADAL" clId="{2D642153-D1B9-4225-9873-EAB2254CDC26}" dt="2020-11-22T15:23:53.548" v="969" actId="26606"/>
          <ac:cxnSpMkLst>
            <pc:docMk/>
            <pc:sldMk cId="607031573" sldId="689"/>
            <ac:cxnSpMk id="144" creationId="{942B920A-73AD-402A-8EEF-B88E1A9398B8}"/>
          </ac:cxnSpMkLst>
        </pc:cxnChg>
        <pc:cxnChg chg="add">
          <ac:chgData name="Laughman, Jennifer A" userId="d5df17cb-ea68-4185-bb9b-24467960d9e5" providerId="ADAL" clId="{2D642153-D1B9-4225-9873-EAB2254CDC26}" dt="2020-11-22T15:23:53.548" v="969" actId="26606"/>
          <ac:cxnSpMkLst>
            <pc:docMk/>
            <pc:sldMk cId="607031573" sldId="689"/>
            <ac:cxnSpMk id="146" creationId="{00C9EB70-BC82-414A-BF8D-AD7FC6727616}"/>
          </ac:cxnSpMkLst>
        </pc:cxnChg>
        <pc:cxnChg chg="add">
          <ac:chgData name="Laughman, Jennifer A" userId="d5df17cb-ea68-4185-bb9b-24467960d9e5" providerId="ADAL" clId="{2D642153-D1B9-4225-9873-EAB2254CDC26}" dt="2020-11-22T15:23:53.548" v="969" actId="26606"/>
          <ac:cxnSpMkLst>
            <pc:docMk/>
            <pc:sldMk cId="607031573" sldId="689"/>
            <ac:cxnSpMk id="148" creationId="{3217665F-0036-444A-8D4A-33AF36A36A42}"/>
          </ac:cxnSpMkLst>
        </pc:cxnChg>
      </pc:sldChg>
      <pc:sldChg chg="addSp delSp modSp">
        <pc:chgData name="Laughman, Jennifer A" userId="d5df17cb-ea68-4185-bb9b-24467960d9e5" providerId="ADAL" clId="{2D642153-D1B9-4225-9873-EAB2254CDC26}" dt="2020-11-22T14:47:23.893" v="35" actId="14100"/>
        <pc:sldMkLst>
          <pc:docMk/>
          <pc:sldMk cId="4119001778" sldId="772"/>
        </pc:sldMkLst>
        <pc:spChg chg="add del mod">
          <ac:chgData name="Laughman, Jennifer A" userId="d5df17cb-ea68-4185-bb9b-24467960d9e5" providerId="ADAL" clId="{2D642153-D1B9-4225-9873-EAB2254CDC26}" dt="2020-11-22T14:45:33.673" v="12" actId="1076"/>
          <ac:spMkLst>
            <pc:docMk/>
            <pc:sldMk cId="4119001778" sldId="772"/>
            <ac:spMk id="3" creationId="{C101BF75-685C-40DF-A8B2-12254892CDC1}"/>
          </ac:spMkLst>
        </pc:spChg>
        <pc:spChg chg="add del mod">
          <ac:chgData name="Laughman, Jennifer A" userId="d5df17cb-ea68-4185-bb9b-24467960d9e5" providerId="ADAL" clId="{2D642153-D1B9-4225-9873-EAB2254CDC26}" dt="2020-11-22T14:45:12.341" v="8"/>
          <ac:spMkLst>
            <pc:docMk/>
            <pc:sldMk cId="4119001778" sldId="772"/>
            <ac:spMk id="4" creationId="{7F870937-4CC8-4A55-BC84-8462F29B8A89}"/>
          </ac:spMkLst>
        </pc:spChg>
        <pc:spChg chg="add mod">
          <ac:chgData name="Laughman, Jennifer A" userId="d5df17cb-ea68-4185-bb9b-24467960d9e5" providerId="ADAL" clId="{2D642153-D1B9-4225-9873-EAB2254CDC26}" dt="2020-11-22T14:46:35.107" v="23" actId="12"/>
          <ac:spMkLst>
            <pc:docMk/>
            <pc:sldMk cId="4119001778" sldId="772"/>
            <ac:spMk id="5" creationId="{9EA6DAAC-D537-4D5E-B18B-EA3BC21C2DD1}"/>
          </ac:spMkLst>
        </pc:spChg>
        <pc:spChg chg="add mod">
          <ac:chgData name="Laughman, Jennifer A" userId="d5df17cb-ea68-4185-bb9b-24467960d9e5" providerId="ADAL" clId="{2D642153-D1B9-4225-9873-EAB2254CDC26}" dt="2020-11-22T14:47:23.893" v="35" actId="14100"/>
          <ac:spMkLst>
            <pc:docMk/>
            <pc:sldMk cId="4119001778" sldId="772"/>
            <ac:spMk id="7" creationId="{AAA3DEF7-8FBE-43C2-9B29-0603EDA81BE7}"/>
          </ac:spMkLst>
        </pc:spChg>
        <pc:picChg chg="add mod">
          <ac:chgData name="Laughman, Jennifer A" userId="d5df17cb-ea68-4185-bb9b-24467960d9e5" providerId="ADAL" clId="{2D642153-D1B9-4225-9873-EAB2254CDC26}" dt="2020-11-22T14:47:19.435" v="33" actId="1076"/>
          <ac:picMkLst>
            <pc:docMk/>
            <pc:sldMk cId="4119001778" sldId="772"/>
            <ac:picMk id="6" creationId="{C3210D9D-1E5D-4AE5-9173-286FC103A3EE}"/>
          </ac:picMkLst>
        </pc:picChg>
      </pc:sldChg>
      <pc:sldChg chg="modSp">
        <pc:chgData name="Laughman, Jennifer A" userId="d5df17cb-ea68-4185-bb9b-24467960d9e5" providerId="ADAL" clId="{2D642153-D1B9-4225-9873-EAB2254CDC26}" dt="2020-11-22T15:11:06.243" v="871" actId="6549"/>
        <pc:sldMkLst>
          <pc:docMk/>
          <pc:sldMk cId="2165604046" sldId="773"/>
        </pc:sldMkLst>
        <pc:spChg chg="mod">
          <ac:chgData name="Laughman, Jennifer A" userId="d5df17cb-ea68-4185-bb9b-24467960d9e5" providerId="ADAL" clId="{2D642153-D1B9-4225-9873-EAB2254CDC26}" dt="2020-11-22T14:56:20.396" v="509" actId="6549"/>
          <ac:spMkLst>
            <pc:docMk/>
            <pc:sldMk cId="2165604046" sldId="773"/>
            <ac:spMk id="2" creationId="{DA61336C-C13A-4B66-9FE7-0E64AEF885AB}"/>
          </ac:spMkLst>
        </pc:spChg>
        <pc:spChg chg="mod">
          <ac:chgData name="Laughman, Jennifer A" userId="d5df17cb-ea68-4185-bb9b-24467960d9e5" providerId="ADAL" clId="{2D642153-D1B9-4225-9873-EAB2254CDC26}" dt="2020-11-22T15:11:06.243" v="871" actId="6549"/>
          <ac:spMkLst>
            <pc:docMk/>
            <pc:sldMk cId="2165604046" sldId="773"/>
            <ac:spMk id="3" creationId="{5AC6E660-AEE8-4141-9D3C-AC4418DB9780}"/>
          </ac:spMkLst>
        </pc:spChg>
      </pc:sldChg>
      <pc:sldChg chg="del ord">
        <pc:chgData name="Laughman, Jennifer A" userId="d5df17cb-ea68-4185-bb9b-24467960d9e5" providerId="ADAL" clId="{2D642153-D1B9-4225-9873-EAB2254CDC26}" dt="2020-11-22T14:59:39.583" v="645" actId="2696"/>
        <pc:sldMkLst>
          <pc:docMk/>
          <pc:sldMk cId="2699028481" sldId="774"/>
        </pc:sldMkLst>
      </pc:sldChg>
      <pc:sldChg chg="modSp">
        <pc:chgData name="Laughman, Jennifer A" userId="d5df17cb-ea68-4185-bb9b-24467960d9e5" providerId="ADAL" clId="{2D642153-D1B9-4225-9873-EAB2254CDC26}" dt="2020-11-22T15:07:33.962" v="786" actId="255"/>
        <pc:sldMkLst>
          <pc:docMk/>
          <pc:sldMk cId="3491152035" sldId="775"/>
        </pc:sldMkLst>
        <pc:spChg chg="mod">
          <ac:chgData name="Laughman, Jennifer A" userId="d5df17cb-ea68-4185-bb9b-24467960d9e5" providerId="ADAL" clId="{2D642153-D1B9-4225-9873-EAB2254CDC26}" dt="2020-11-22T15:07:33.962" v="786" actId="255"/>
          <ac:spMkLst>
            <pc:docMk/>
            <pc:sldMk cId="3491152035" sldId="775"/>
            <ac:spMk id="3" creationId="{65DF5348-9116-4172-9A27-AE5C83BB9A6F}"/>
          </ac:spMkLst>
        </pc:spChg>
      </pc:sldChg>
      <pc:sldChg chg="del">
        <pc:chgData name="Laughman, Jennifer A" userId="d5df17cb-ea68-4185-bb9b-24467960d9e5" providerId="ADAL" clId="{2D642153-D1B9-4225-9873-EAB2254CDC26}" dt="2020-11-22T15:06:44.800" v="779" actId="2696"/>
        <pc:sldMkLst>
          <pc:docMk/>
          <pc:sldMk cId="2827856893" sldId="776"/>
        </pc:sldMkLst>
      </pc:sldChg>
      <pc:sldChg chg="modSp">
        <pc:chgData name="Laughman, Jennifer A" userId="d5df17cb-ea68-4185-bb9b-24467960d9e5" providerId="ADAL" clId="{2D642153-D1B9-4225-9873-EAB2254CDC26}" dt="2020-11-22T15:09:41.787" v="866" actId="20577"/>
        <pc:sldMkLst>
          <pc:docMk/>
          <pc:sldMk cId="2330159882" sldId="777"/>
        </pc:sldMkLst>
        <pc:spChg chg="mod">
          <ac:chgData name="Laughman, Jennifer A" userId="d5df17cb-ea68-4185-bb9b-24467960d9e5" providerId="ADAL" clId="{2D642153-D1B9-4225-9873-EAB2254CDC26}" dt="2020-11-22T15:09:41.787" v="866" actId="20577"/>
          <ac:spMkLst>
            <pc:docMk/>
            <pc:sldMk cId="2330159882" sldId="777"/>
            <ac:spMk id="3" creationId="{615AFC16-0CAB-423B-B81E-0B372B9F4C41}"/>
          </ac:spMkLst>
        </pc:spChg>
      </pc:sldChg>
      <pc:sldChg chg="addSp modSp">
        <pc:chgData name="Laughman, Jennifer A" userId="d5df17cb-ea68-4185-bb9b-24467960d9e5" providerId="ADAL" clId="{2D642153-D1B9-4225-9873-EAB2254CDC26}" dt="2020-11-22T15:12:23.116" v="888" actId="1076"/>
        <pc:sldMkLst>
          <pc:docMk/>
          <pc:sldMk cId="112842123" sldId="778"/>
        </pc:sldMkLst>
        <pc:spChg chg="mod">
          <ac:chgData name="Laughman, Jennifer A" userId="d5df17cb-ea68-4185-bb9b-24467960d9e5" providerId="ADAL" clId="{2D642153-D1B9-4225-9873-EAB2254CDC26}" dt="2020-11-22T15:12:20.286" v="886" actId="1076"/>
          <ac:spMkLst>
            <pc:docMk/>
            <pc:sldMk cId="112842123" sldId="778"/>
            <ac:spMk id="6" creationId="{97E9947E-F9A9-48BD-A10E-AEC6F9C9DD9B}"/>
          </ac:spMkLst>
        </pc:spChg>
        <pc:picChg chg="add mod">
          <ac:chgData name="Laughman, Jennifer A" userId="d5df17cb-ea68-4185-bb9b-24467960d9e5" providerId="ADAL" clId="{2D642153-D1B9-4225-9873-EAB2254CDC26}" dt="2020-11-22T15:12:23.116" v="888" actId="1076"/>
          <ac:picMkLst>
            <pc:docMk/>
            <pc:sldMk cId="112842123" sldId="778"/>
            <ac:picMk id="2" creationId="{EDC88DAB-FF3B-45D4-8B6A-E0C287DA2910}"/>
          </ac:picMkLst>
        </pc:picChg>
      </pc:sldChg>
      <pc:sldChg chg="addSp modSp">
        <pc:chgData name="Laughman, Jennifer A" userId="d5df17cb-ea68-4185-bb9b-24467960d9e5" providerId="ADAL" clId="{2D642153-D1B9-4225-9873-EAB2254CDC26}" dt="2020-11-22T15:13:26.213" v="898" actId="255"/>
        <pc:sldMkLst>
          <pc:docMk/>
          <pc:sldMk cId="613198276" sldId="779"/>
        </pc:sldMkLst>
        <pc:spChg chg="mod">
          <ac:chgData name="Laughman, Jennifer A" userId="d5df17cb-ea68-4185-bb9b-24467960d9e5" providerId="ADAL" clId="{2D642153-D1B9-4225-9873-EAB2254CDC26}" dt="2020-11-22T15:13:26.213" v="898" actId="255"/>
          <ac:spMkLst>
            <pc:docMk/>
            <pc:sldMk cId="613198276" sldId="779"/>
            <ac:spMk id="3" creationId="{69D47A16-2605-4CC4-84D8-5564FB21E015}"/>
          </ac:spMkLst>
        </pc:spChg>
        <pc:picChg chg="add mod">
          <ac:chgData name="Laughman, Jennifer A" userId="d5df17cb-ea68-4185-bb9b-24467960d9e5" providerId="ADAL" clId="{2D642153-D1B9-4225-9873-EAB2254CDC26}" dt="2020-11-22T15:13:10.825" v="896" actId="1076"/>
          <ac:picMkLst>
            <pc:docMk/>
            <pc:sldMk cId="613198276" sldId="779"/>
            <ac:picMk id="4" creationId="{4ACFF23B-1A67-4AF7-9C44-F36563923FF2}"/>
          </ac:picMkLst>
        </pc:picChg>
      </pc:sldChg>
      <pc:sldChg chg="addSp modSp">
        <pc:chgData name="Laughman, Jennifer A" userId="d5df17cb-ea68-4185-bb9b-24467960d9e5" providerId="ADAL" clId="{2D642153-D1B9-4225-9873-EAB2254CDC26}" dt="2020-11-22T15:13:59.858" v="904" actId="1076"/>
        <pc:sldMkLst>
          <pc:docMk/>
          <pc:sldMk cId="3636589944" sldId="780"/>
        </pc:sldMkLst>
        <pc:spChg chg="mod">
          <ac:chgData name="Laughman, Jennifer A" userId="d5df17cb-ea68-4185-bb9b-24467960d9e5" providerId="ADAL" clId="{2D642153-D1B9-4225-9873-EAB2254CDC26}" dt="2020-11-22T15:13:52.778" v="902" actId="1076"/>
          <ac:spMkLst>
            <pc:docMk/>
            <pc:sldMk cId="3636589944" sldId="780"/>
            <ac:spMk id="3" creationId="{966C738D-8ACA-4B83-B36F-18170C663150}"/>
          </ac:spMkLst>
        </pc:spChg>
        <pc:picChg chg="add mod">
          <ac:chgData name="Laughman, Jennifer A" userId="d5df17cb-ea68-4185-bb9b-24467960d9e5" providerId="ADAL" clId="{2D642153-D1B9-4225-9873-EAB2254CDC26}" dt="2020-11-22T15:13:59.858" v="904" actId="1076"/>
          <ac:picMkLst>
            <pc:docMk/>
            <pc:sldMk cId="3636589944" sldId="780"/>
            <ac:picMk id="4" creationId="{A0C17A67-FAE7-42BF-BCEF-9DAA51261D59}"/>
          </ac:picMkLst>
        </pc:picChg>
      </pc:sldChg>
      <pc:sldChg chg="addSp modSp">
        <pc:chgData name="Laughman, Jennifer A" userId="d5df17cb-ea68-4185-bb9b-24467960d9e5" providerId="ADAL" clId="{2D642153-D1B9-4225-9873-EAB2254CDC26}" dt="2020-11-22T15:17:54.724" v="923" actId="14100"/>
        <pc:sldMkLst>
          <pc:docMk/>
          <pc:sldMk cId="1833727079" sldId="781"/>
        </pc:sldMkLst>
        <pc:spChg chg="mod">
          <ac:chgData name="Laughman, Jennifer A" userId="d5df17cb-ea68-4185-bb9b-24467960d9e5" providerId="ADAL" clId="{2D642153-D1B9-4225-9873-EAB2254CDC26}" dt="2020-11-22T15:15:23.769" v="918" actId="20577"/>
          <ac:spMkLst>
            <pc:docMk/>
            <pc:sldMk cId="1833727079" sldId="781"/>
            <ac:spMk id="3" creationId="{433A623A-EE81-41BA-AAEA-1817D54E5A34}"/>
          </ac:spMkLst>
        </pc:spChg>
        <pc:picChg chg="add mod">
          <ac:chgData name="Laughman, Jennifer A" userId="d5df17cb-ea68-4185-bb9b-24467960d9e5" providerId="ADAL" clId="{2D642153-D1B9-4225-9873-EAB2254CDC26}" dt="2020-11-22T15:17:54.724" v="923" actId="14100"/>
          <ac:picMkLst>
            <pc:docMk/>
            <pc:sldMk cId="1833727079" sldId="781"/>
            <ac:picMk id="5" creationId="{F9B7873A-5687-46FB-8591-6B29A7E3B4F3}"/>
          </ac:picMkLst>
        </pc:picChg>
      </pc:sldChg>
      <pc:sldChg chg="addSp delSp modSp mod setBg setClrOvrMap">
        <pc:chgData name="Laughman, Jennifer A" userId="d5df17cb-ea68-4185-bb9b-24467960d9e5" providerId="ADAL" clId="{2D642153-D1B9-4225-9873-EAB2254CDC26}" dt="2020-11-22T15:19:50.037" v="943" actId="26606"/>
        <pc:sldMkLst>
          <pc:docMk/>
          <pc:sldMk cId="3971143127" sldId="782"/>
        </pc:sldMkLst>
        <pc:spChg chg="mod">
          <ac:chgData name="Laughman, Jennifer A" userId="d5df17cb-ea68-4185-bb9b-24467960d9e5" providerId="ADAL" clId="{2D642153-D1B9-4225-9873-EAB2254CDC26}" dt="2020-11-22T15:19:50.037" v="943" actId="26606"/>
          <ac:spMkLst>
            <pc:docMk/>
            <pc:sldMk cId="3971143127" sldId="782"/>
            <ac:spMk id="2" creationId="{28DC67F8-39B4-43F6-B7C2-247535FB9386}"/>
          </ac:spMkLst>
        </pc:spChg>
        <pc:spChg chg="mod">
          <ac:chgData name="Laughman, Jennifer A" userId="d5df17cb-ea68-4185-bb9b-24467960d9e5" providerId="ADAL" clId="{2D642153-D1B9-4225-9873-EAB2254CDC26}" dt="2020-11-22T15:19:50.037" v="943" actId="26606"/>
          <ac:spMkLst>
            <pc:docMk/>
            <pc:sldMk cId="3971143127" sldId="782"/>
            <ac:spMk id="3" creationId="{533C8453-DE95-410F-92BE-CE3C78CE1AD0}"/>
          </ac:spMkLst>
        </pc:spChg>
        <pc:spChg chg="add del">
          <ac:chgData name="Laughman, Jennifer A" userId="d5df17cb-ea68-4185-bb9b-24467960d9e5" providerId="ADAL" clId="{2D642153-D1B9-4225-9873-EAB2254CDC26}" dt="2020-11-22T15:19:50.021" v="942" actId="26606"/>
          <ac:spMkLst>
            <pc:docMk/>
            <pc:sldMk cId="3971143127" sldId="782"/>
            <ac:spMk id="8" creationId="{18873D23-2DCF-4B31-A009-95721C06E8E1}"/>
          </ac:spMkLst>
        </pc:spChg>
        <pc:spChg chg="add del">
          <ac:chgData name="Laughman, Jennifer A" userId="d5df17cb-ea68-4185-bb9b-24467960d9e5" providerId="ADAL" clId="{2D642153-D1B9-4225-9873-EAB2254CDC26}" dt="2020-11-22T15:19:48.579" v="940" actId="26606"/>
          <ac:spMkLst>
            <pc:docMk/>
            <pc:sldMk cId="3971143127" sldId="782"/>
            <ac:spMk id="10" creationId="{59A309A7-1751-4ABE-A3C1-EEC40366AD89}"/>
          </ac:spMkLst>
        </pc:spChg>
        <pc:spChg chg="add del">
          <ac:chgData name="Laughman, Jennifer A" userId="d5df17cb-ea68-4185-bb9b-24467960d9e5" providerId="ADAL" clId="{2D642153-D1B9-4225-9873-EAB2254CDC26}" dt="2020-11-22T15:19:48.579" v="940" actId="26606"/>
          <ac:spMkLst>
            <pc:docMk/>
            <pc:sldMk cId="3971143127" sldId="782"/>
            <ac:spMk id="12" creationId="{967D8EB6-EAE1-4F9C-B398-83321E287204}"/>
          </ac:spMkLst>
        </pc:spChg>
        <pc:spChg chg="add del">
          <ac:chgData name="Laughman, Jennifer A" userId="d5df17cb-ea68-4185-bb9b-24467960d9e5" providerId="ADAL" clId="{2D642153-D1B9-4225-9873-EAB2254CDC26}" dt="2020-11-22T15:19:50.021" v="942" actId="26606"/>
          <ac:spMkLst>
            <pc:docMk/>
            <pc:sldMk cId="3971143127" sldId="782"/>
            <ac:spMk id="17" creationId="{C13EF075-D4EF-4929-ADBC-91B27DA19955}"/>
          </ac:spMkLst>
        </pc:spChg>
        <pc:spChg chg="add">
          <ac:chgData name="Laughman, Jennifer A" userId="d5df17cb-ea68-4185-bb9b-24467960d9e5" providerId="ADAL" clId="{2D642153-D1B9-4225-9873-EAB2254CDC26}" dt="2020-11-22T15:19:50.037" v="943" actId="26606"/>
          <ac:spMkLst>
            <pc:docMk/>
            <pc:sldMk cId="3971143127" sldId="782"/>
            <ac:spMk id="20" creationId="{CF62D2A7-8207-488C-9F46-316BA81A16C8}"/>
          </ac:spMkLst>
        </pc:spChg>
        <pc:spChg chg="add">
          <ac:chgData name="Laughman, Jennifer A" userId="d5df17cb-ea68-4185-bb9b-24467960d9e5" providerId="ADAL" clId="{2D642153-D1B9-4225-9873-EAB2254CDC26}" dt="2020-11-22T15:19:50.037" v="943" actId="26606"/>
          <ac:spMkLst>
            <pc:docMk/>
            <pc:sldMk cId="3971143127" sldId="782"/>
            <ac:spMk id="21" creationId="{52AC6D7F-F068-4E11-BB06-F601D89BB980}"/>
          </ac:spMkLst>
        </pc:spChg>
        <pc:grpChg chg="add del">
          <ac:chgData name="Laughman, Jennifer A" userId="d5df17cb-ea68-4185-bb9b-24467960d9e5" providerId="ADAL" clId="{2D642153-D1B9-4225-9873-EAB2254CDC26}" dt="2020-11-22T15:19:50.021" v="942" actId="26606"/>
          <ac:grpSpMkLst>
            <pc:docMk/>
            <pc:sldMk cId="3971143127" sldId="782"/>
            <ac:grpSpMk id="18" creationId="{DAA26DFA-AAB2-4973-9C17-16D587C7B198}"/>
          </ac:grpSpMkLst>
        </pc:grpChg>
        <pc:picChg chg="add del">
          <ac:chgData name="Laughman, Jennifer A" userId="d5df17cb-ea68-4185-bb9b-24467960d9e5" providerId="ADAL" clId="{2D642153-D1B9-4225-9873-EAB2254CDC26}" dt="2020-11-22T15:19:48.579" v="940" actId="26606"/>
          <ac:picMkLst>
            <pc:docMk/>
            <pc:sldMk cId="3971143127" sldId="782"/>
            <ac:picMk id="7" creationId="{FD70D35C-4246-4312-82CE-C94F2A500426}"/>
          </ac:picMkLst>
        </pc:picChg>
        <pc:picChg chg="add">
          <ac:chgData name="Laughman, Jennifer A" userId="d5df17cb-ea68-4185-bb9b-24467960d9e5" providerId="ADAL" clId="{2D642153-D1B9-4225-9873-EAB2254CDC26}" dt="2020-11-22T15:19:50.037" v="943" actId="26606"/>
          <ac:picMkLst>
            <pc:docMk/>
            <pc:sldMk cId="3971143127" sldId="782"/>
            <ac:picMk id="22" creationId="{5BF9953F-B938-4C60-B979-05193C0DC00E}"/>
          </ac:picMkLst>
        </pc:picChg>
      </pc:sldChg>
      <pc:sldChg chg="del">
        <pc:chgData name="Laughman, Jennifer A" userId="d5df17cb-ea68-4185-bb9b-24467960d9e5" providerId="ADAL" clId="{2D642153-D1B9-4225-9873-EAB2254CDC26}" dt="2020-11-22T15:20:08.521" v="944" actId="2696"/>
        <pc:sldMkLst>
          <pc:docMk/>
          <pc:sldMk cId="4266889817" sldId="783"/>
        </pc:sldMkLst>
      </pc:sldChg>
      <pc:sldChg chg="modSp del">
        <pc:chgData name="Laughman, Jennifer A" userId="d5df17cb-ea68-4185-bb9b-24467960d9e5" providerId="ADAL" clId="{2D642153-D1B9-4225-9873-EAB2254CDC26}" dt="2020-11-22T15:22:31.394" v="950" actId="2696"/>
        <pc:sldMkLst>
          <pc:docMk/>
          <pc:sldMk cId="2072346665" sldId="784"/>
        </pc:sldMkLst>
        <pc:spChg chg="mod">
          <ac:chgData name="Laughman, Jennifer A" userId="d5df17cb-ea68-4185-bb9b-24467960d9e5" providerId="ADAL" clId="{2D642153-D1B9-4225-9873-EAB2254CDC26}" dt="2020-11-22T15:21:31.760" v="949" actId="1076"/>
          <ac:spMkLst>
            <pc:docMk/>
            <pc:sldMk cId="2072346665" sldId="784"/>
            <ac:spMk id="3" creationId="{70AB940B-909A-40E1-ADE7-C24615507295}"/>
          </ac:spMkLst>
        </pc:spChg>
      </pc:sldChg>
      <pc:sldChg chg="add del">
        <pc:chgData name="Laughman, Jennifer A" userId="d5df17cb-ea68-4185-bb9b-24467960d9e5" providerId="ADAL" clId="{2D642153-D1B9-4225-9873-EAB2254CDC26}" dt="2020-11-22T14:45:51.889" v="16"/>
        <pc:sldMkLst>
          <pc:docMk/>
          <pc:sldMk cId="354761883" sldId="807"/>
        </pc:sldMkLst>
      </pc:sldChg>
      <pc:sldChg chg="add del">
        <pc:chgData name="Laughman, Jennifer A" userId="d5df17cb-ea68-4185-bb9b-24467960d9e5" providerId="ADAL" clId="{2D642153-D1B9-4225-9873-EAB2254CDC26}" dt="2020-11-22T15:36:16.336" v="1428" actId="2696"/>
        <pc:sldMkLst>
          <pc:docMk/>
          <pc:sldMk cId="1735798053" sldId="807"/>
        </pc:sldMkLst>
      </pc:sldChg>
      <pc:sldChg chg="addSp delSp modSp add del">
        <pc:chgData name="Laughman, Jennifer A" userId="d5df17cb-ea68-4185-bb9b-24467960d9e5" providerId="ADAL" clId="{2D642153-D1B9-4225-9873-EAB2254CDC26}" dt="2020-11-22T15:35:13.863" v="1424" actId="2696"/>
        <pc:sldMkLst>
          <pc:docMk/>
          <pc:sldMk cId="2869087030" sldId="807"/>
        </pc:sldMkLst>
        <pc:spChg chg="del">
          <ac:chgData name="Laughman, Jennifer A" userId="d5df17cb-ea68-4185-bb9b-24467960d9e5" providerId="ADAL" clId="{2D642153-D1B9-4225-9873-EAB2254CDC26}" dt="2020-11-22T15:32:16.869" v="1333"/>
          <ac:spMkLst>
            <pc:docMk/>
            <pc:sldMk cId="2869087030" sldId="807"/>
            <ac:spMk id="2" creationId="{187FD23D-5571-40FF-9546-3B8BFD8FFCDB}"/>
          </ac:spMkLst>
        </pc:spChg>
        <pc:spChg chg="del">
          <ac:chgData name="Laughman, Jennifer A" userId="d5df17cb-ea68-4185-bb9b-24467960d9e5" providerId="ADAL" clId="{2D642153-D1B9-4225-9873-EAB2254CDC26}" dt="2020-11-22T15:32:16.869" v="1333"/>
          <ac:spMkLst>
            <pc:docMk/>
            <pc:sldMk cId="2869087030" sldId="807"/>
            <ac:spMk id="3" creationId="{7B8F07D7-A2DB-43BE-A8C5-A66AF72173BE}"/>
          </ac:spMkLst>
        </pc:spChg>
        <pc:spChg chg="del">
          <ac:chgData name="Laughman, Jennifer A" userId="d5df17cb-ea68-4185-bb9b-24467960d9e5" providerId="ADAL" clId="{2D642153-D1B9-4225-9873-EAB2254CDC26}" dt="2020-11-22T15:32:16.869" v="1333"/>
          <ac:spMkLst>
            <pc:docMk/>
            <pc:sldMk cId="2869087030" sldId="807"/>
            <ac:spMk id="4" creationId="{0B44EC89-F3A1-470D-8FAA-D216A98EEB22}"/>
          </ac:spMkLst>
        </pc:spChg>
        <pc:spChg chg="add mod">
          <ac:chgData name="Laughman, Jennifer A" userId="d5df17cb-ea68-4185-bb9b-24467960d9e5" providerId="ADAL" clId="{2D642153-D1B9-4225-9873-EAB2254CDC26}" dt="2020-11-22T15:32:16.869" v="1333"/>
          <ac:spMkLst>
            <pc:docMk/>
            <pc:sldMk cId="2869087030" sldId="807"/>
            <ac:spMk id="5" creationId="{07156095-62FF-402E-A8E7-E3B7984149A1}"/>
          </ac:spMkLst>
        </pc:spChg>
        <pc:spChg chg="add mod">
          <ac:chgData name="Laughman, Jennifer A" userId="d5df17cb-ea68-4185-bb9b-24467960d9e5" providerId="ADAL" clId="{2D642153-D1B9-4225-9873-EAB2254CDC26}" dt="2020-11-22T15:32:16.869" v="1333"/>
          <ac:spMkLst>
            <pc:docMk/>
            <pc:sldMk cId="2869087030" sldId="807"/>
            <ac:spMk id="6" creationId="{CF88713B-6672-4F1B-B1AE-54E1902395C9}"/>
          </ac:spMkLst>
        </pc:spChg>
      </pc:sldChg>
      <pc:sldChg chg="addSp delSp modSp add">
        <pc:chgData name="Laughman, Jennifer A" userId="d5df17cb-ea68-4185-bb9b-24467960d9e5" providerId="ADAL" clId="{2D642153-D1B9-4225-9873-EAB2254CDC26}" dt="2020-11-22T15:51:03.513" v="1976" actId="47"/>
        <pc:sldMkLst>
          <pc:docMk/>
          <pc:sldMk cId="3960607436" sldId="807"/>
        </pc:sldMkLst>
        <pc:spChg chg="add mod">
          <ac:chgData name="Laughman, Jennifer A" userId="d5df17cb-ea68-4185-bb9b-24467960d9e5" providerId="ADAL" clId="{2D642153-D1B9-4225-9873-EAB2254CDC26}" dt="2020-11-22T15:49:15.188" v="1965"/>
          <ac:spMkLst>
            <pc:docMk/>
            <pc:sldMk cId="3960607436" sldId="807"/>
            <ac:spMk id="2" creationId="{51AF796D-7177-4D6D-AEF7-D530DA0140CF}"/>
          </ac:spMkLst>
        </pc:spChg>
        <pc:spChg chg="add mod">
          <ac:chgData name="Laughman, Jennifer A" userId="d5df17cb-ea68-4185-bb9b-24467960d9e5" providerId="ADAL" clId="{2D642153-D1B9-4225-9873-EAB2254CDC26}" dt="2020-11-22T15:46:08.866" v="1901" actId="20577"/>
          <ac:spMkLst>
            <pc:docMk/>
            <pc:sldMk cId="3960607436" sldId="807"/>
            <ac:spMk id="3" creationId="{64B8876C-44FC-4DA0-B472-B428092281E6}"/>
          </ac:spMkLst>
        </pc:spChg>
        <pc:spChg chg="add mod">
          <ac:chgData name="Laughman, Jennifer A" userId="d5df17cb-ea68-4185-bb9b-24467960d9e5" providerId="ADAL" clId="{2D642153-D1B9-4225-9873-EAB2254CDC26}" dt="2020-11-22T15:50:12.995" v="1969" actId="5793"/>
          <ac:spMkLst>
            <pc:docMk/>
            <pc:sldMk cId="3960607436" sldId="807"/>
            <ac:spMk id="4" creationId="{36429F5E-90F8-4CF3-8B1A-EBE8A56F8DE3}"/>
          </ac:spMkLst>
        </pc:spChg>
        <pc:spChg chg="add del mod">
          <ac:chgData name="Laughman, Jennifer A" userId="d5df17cb-ea68-4185-bb9b-24467960d9e5" providerId="ADAL" clId="{2D642153-D1B9-4225-9873-EAB2254CDC26}" dt="2020-11-22T15:51:03.513" v="1976" actId="47"/>
          <ac:spMkLst>
            <pc:docMk/>
            <pc:sldMk cId="3960607436" sldId="807"/>
            <ac:spMk id="5" creationId="{54098676-B210-421E-B72B-EBDE90F31002}"/>
          </ac:spMkLst>
        </pc:spChg>
        <pc:spChg chg="add mod">
          <ac:chgData name="Laughman, Jennifer A" userId="d5df17cb-ea68-4185-bb9b-24467960d9e5" providerId="ADAL" clId="{2D642153-D1B9-4225-9873-EAB2254CDC26}" dt="2020-11-22T15:49:26.877" v="1968" actId="255"/>
          <ac:spMkLst>
            <pc:docMk/>
            <pc:sldMk cId="3960607436" sldId="807"/>
            <ac:spMk id="6" creationId="{57911D1B-09E3-4773-BB6F-86462487689D}"/>
          </ac:spMkLst>
        </pc:spChg>
      </pc:sldChg>
    </pc:docChg>
  </pc:docChgLst>
  <pc:docChgLst>
    <pc:chgData name="Steckert Jr, George W" userId="6d805249-3c5a-462c-b150-351d36f4d6cb" providerId="ADAL" clId="{D9390907-9D74-4EDA-8401-6A8D8E9D1D58}"/>
    <pc:docChg chg="undo custSel delSld modSld sldOrd">
      <pc:chgData name="Steckert Jr, George W" userId="6d805249-3c5a-462c-b150-351d36f4d6cb" providerId="ADAL" clId="{D9390907-9D74-4EDA-8401-6A8D8E9D1D58}" dt="2020-10-19T15:36:03.738" v="1987" actId="20577"/>
      <pc:docMkLst>
        <pc:docMk/>
      </pc:docMkLst>
      <pc:sldChg chg="del">
        <pc:chgData name="Steckert Jr, George W" userId="6d805249-3c5a-462c-b150-351d36f4d6cb" providerId="ADAL" clId="{D9390907-9D74-4EDA-8401-6A8D8E9D1D58}" dt="2020-10-19T15:03:38.914" v="676" actId="2696"/>
        <pc:sldMkLst>
          <pc:docMk/>
          <pc:sldMk cId="790574367" sldId="572"/>
        </pc:sldMkLst>
      </pc:sldChg>
      <pc:sldChg chg="del">
        <pc:chgData name="Steckert Jr, George W" userId="6d805249-3c5a-462c-b150-351d36f4d6cb" providerId="ADAL" clId="{D9390907-9D74-4EDA-8401-6A8D8E9D1D58}" dt="2020-10-19T15:03:42.290" v="677" actId="2696"/>
        <pc:sldMkLst>
          <pc:docMk/>
          <pc:sldMk cId="943729520" sldId="574"/>
        </pc:sldMkLst>
      </pc:sldChg>
      <pc:sldChg chg="delSp del">
        <pc:chgData name="Steckert Jr, George W" userId="6d805249-3c5a-462c-b150-351d36f4d6cb" providerId="ADAL" clId="{D9390907-9D74-4EDA-8401-6A8D8E9D1D58}" dt="2020-10-19T15:32:59.095" v="1975" actId="2696"/>
        <pc:sldMkLst>
          <pc:docMk/>
          <pc:sldMk cId="2343995824" sldId="582"/>
        </pc:sldMkLst>
        <pc:picChg chg="del">
          <ac:chgData name="Steckert Jr, George W" userId="6d805249-3c5a-462c-b150-351d36f4d6cb" providerId="ADAL" clId="{D9390907-9D74-4EDA-8401-6A8D8E9D1D58}" dt="2020-10-19T15:31:10.733" v="1918"/>
          <ac:picMkLst>
            <pc:docMk/>
            <pc:sldMk cId="2343995824" sldId="582"/>
            <ac:picMk id="75781" creationId="{23006582-7754-4691-9EE0-0240821E6588}"/>
          </ac:picMkLst>
        </pc:picChg>
        <pc:picChg chg="del">
          <ac:chgData name="Steckert Jr, George W" userId="6d805249-3c5a-462c-b150-351d36f4d6cb" providerId="ADAL" clId="{D9390907-9D74-4EDA-8401-6A8D8E9D1D58}" dt="2020-10-19T15:30:56.781" v="1915"/>
          <ac:picMkLst>
            <pc:docMk/>
            <pc:sldMk cId="2343995824" sldId="582"/>
            <ac:picMk id="75782" creationId="{659E5B23-CC84-435F-8C1F-A6697AE3C81A}"/>
          </ac:picMkLst>
        </pc:picChg>
      </pc:sldChg>
      <pc:sldChg chg="modSp">
        <pc:chgData name="Steckert Jr, George W" userId="6d805249-3c5a-462c-b150-351d36f4d6cb" providerId="ADAL" clId="{D9390907-9D74-4EDA-8401-6A8D8E9D1D58}" dt="2020-10-19T15:34:41.040" v="1977" actId="33524"/>
        <pc:sldMkLst>
          <pc:docMk/>
          <pc:sldMk cId="974481541" sldId="583"/>
        </pc:sldMkLst>
        <pc:spChg chg="mod">
          <ac:chgData name="Steckert Jr, George W" userId="6d805249-3c5a-462c-b150-351d36f4d6cb" providerId="ADAL" clId="{D9390907-9D74-4EDA-8401-6A8D8E9D1D58}" dt="2020-10-19T15:34:41.040" v="1977" actId="33524"/>
          <ac:spMkLst>
            <pc:docMk/>
            <pc:sldMk cId="974481541" sldId="583"/>
            <ac:spMk id="78854" creationId="{3F7C562C-3190-4420-B3E9-5F4D10108166}"/>
          </ac:spMkLst>
        </pc:spChg>
      </pc:sldChg>
      <pc:sldChg chg="addSp delSp modSp ord">
        <pc:chgData name="Steckert Jr, George W" userId="6d805249-3c5a-462c-b150-351d36f4d6cb" providerId="ADAL" clId="{D9390907-9D74-4EDA-8401-6A8D8E9D1D58}" dt="2020-10-19T15:29:57.856" v="1911"/>
        <pc:sldMkLst>
          <pc:docMk/>
          <pc:sldMk cId="3585632866" sldId="655"/>
        </pc:sldMkLst>
        <pc:spChg chg="mod">
          <ac:chgData name="Steckert Jr, George W" userId="6d805249-3c5a-462c-b150-351d36f4d6cb" providerId="ADAL" clId="{D9390907-9D74-4EDA-8401-6A8D8E9D1D58}" dt="2020-10-19T15:26:55.958" v="1859" actId="14100"/>
          <ac:spMkLst>
            <pc:docMk/>
            <pc:sldMk cId="3585632866" sldId="655"/>
            <ac:spMk id="2" creationId="{00000000-0000-0000-0000-000000000000}"/>
          </ac:spMkLst>
        </pc:spChg>
        <pc:picChg chg="del">
          <ac:chgData name="Steckert Jr, George W" userId="6d805249-3c5a-462c-b150-351d36f4d6cb" providerId="ADAL" clId="{D9390907-9D74-4EDA-8401-6A8D8E9D1D58}" dt="2020-10-19T15:22:39.861" v="1527"/>
          <ac:picMkLst>
            <pc:docMk/>
            <pc:sldMk cId="3585632866" sldId="655"/>
            <ac:picMk id="3" creationId="{00000000-0000-0000-0000-000000000000}"/>
          </ac:picMkLst>
        </pc:picChg>
        <pc:picChg chg="del">
          <ac:chgData name="Steckert Jr, George W" userId="6d805249-3c5a-462c-b150-351d36f4d6cb" providerId="ADAL" clId="{D9390907-9D74-4EDA-8401-6A8D8E9D1D58}" dt="2020-10-19T15:25:00.767" v="1676"/>
          <ac:picMkLst>
            <pc:docMk/>
            <pc:sldMk cId="3585632866" sldId="655"/>
            <ac:picMk id="5" creationId="{27939459-5772-4F28-A616-4F4CABB847D2}"/>
          </ac:picMkLst>
        </pc:picChg>
        <pc:picChg chg="del">
          <ac:chgData name="Steckert Jr, George W" userId="6d805249-3c5a-462c-b150-351d36f4d6cb" providerId="ADAL" clId="{D9390907-9D74-4EDA-8401-6A8D8E9D1D58}" dt="2020-10-19T15:24:58.508" v="1675"/>
          <ac:picMkLst>
            <pc:docMk/>
            <pc:sldMk cId="3585632866" sldId="655"/>
            <ac:picMk id="6" creationId="{1EE5A7C4-EFE3-4F2A-A02A-2DA5C8A40924}"/>
          </ac:picMkLst>
        </pc:picChg>
        <pc:picChg chg="add mod">
          <ac:chgData name="Steckert Jr, George W" userId="6d805249-3c5a-462c-b150-351d36f4d6cb" providerId="ADAL" clId="{D9390907-9D74-4EDA-8401-6A8D8E9D1D58}" dt="2020-10-19T15:26:59.213" v="1860" actId="1076"/>
          <ac:picMkLst>
            <pc:docMk/>
            <pc:sldMk cId="3585632866" sldId="655"/>
            <ac:picMk id="8" creationId="{E093CEFE-0862-484D-99BD-17CAF54E6D94}"/>
          </ac:picMkLst>
        </pc:picChg>
      </pc:sldChg>
      <pc:sldChg chg="delSp modSp">
        <pc:chgData name="Steckert Jr, George W" userId="6d805249-3c5a-462c-b150-351d36f4d6cb" providerId="ADAL" clId="{D9390907-9D74-4EDA-8401-6A8D8E9D1D58}" dt="2020-10-19T15:27:58.785" v="1910" actId="15"/>
        <pc:sldMkLst>
          <pc:docMk/>
          <pc:sldMk cId="142547652" sldId="656"/>
        </pc:sldMkLst>
        <pc:spChg chg="mod">
          <ac:chgData name="Steckert Jr, George W" userId="6d805249-3c5a-462c-b150-351d36f4d6cb" providerId="ADAL" clId="{D9390907-9D74-4EDA-8401-6A8D8E9D1D58}" dt="2020-10-19T15:27:58.785" v="1910" actId="15"/>
          <ac:spMkLst>
            <pc:docMk/>
            <pc:sldMk cId="142547652" sldId="656"/>
            <ac:spMk id="4" creationId="{00000000-0000-0000-0000-000000000000}"/>
          </ac:spMkLst>
        </pc:spChg>
        <pc:picChg chg="del">
          <ac:chgData name="Steckert Jr, George W" userId="6d805249-3c5a-462c-b150-351d36f4d6cb" providerId="ADAL" clId="{D9390907-9D74-4EDA-8401-6A8D8E9D1D58}" dt="2020-10-19T15:26:43.844" v="1856"/>
          <ac:picMkLst>
            <pc:docMk/>
            <pc:sldMk cId="142547652" sldId="656"/>
            <ac:picMk id="3" creationId="{00000000-0000-0000-0000-000000000000}"/>
          </ac:picMkLst>
        </pc:picChg>
      </pc:sldChg>
      <pc:sldChg chg="modSp">
        <pc:chgData name="Steckert Jr, George W" userId="6d805249-3c5a-462c-b150-351d36f4d6cb" providerId="ADAL" clId="{D9390907-9D74-4EDA-8401-6A8D8E9D1D58}" dt="2020-10-19T15:02:55.824" v="674" actId="20577"/>
        <pc:sldMkLst>
          <pc:docMk/>
          <pc:sldMk cId="3776489571" sldId="669"/>
        </pc:sldMkLst>
        <pc:spChg chg="mod">
          <ac:chgData name="Steckert Jr, George W" userId="6d805249-3c5a-462c-b150-351d36f4d6cb" providerId="ADAL" clId="{D9390907-9D74-4EDA-8401-6A8D8E9D1D58}" dt="2020-10-19T15:02:55.824" v="674" actId="20577"/>
          <ac:spMkLst>
            <pc:docMk/>
            <pc:sldMk cId="3776489571" sldId="669"/>
            <ac:spMk id="2" creationId="{2E695C31-F6F7-49CD-8EF3-9966245348B8}"/>
          </ac:spMkLst>
        </pc:spChg>
        <pc:picChg chg="mod">
          <ac:chgData name="Steckert Jr, George W" userId="6d805249-3c5a-462c-b150-351d36f4d6cb" providerId="ADAL" clId="{D9390907-9D74-4EDA-8401-6A8D8E9D1D58}" dt="2020-10-19T15:01:10.466" v="505" actId="1076"/>
          <ac:picMkLst>
            <pc:docMk/>
            <pc:sldMk cId="3776489571" sldId="669"/>
            <ac:picMk id="3" creationId="{BE4BE016-95C6-47BF-8277-8EFD47E9B657}"/>
          </ac:picMkLst>
        </pc:picChg>
      </pc:sldChg>
      <pc:sldChg chg="modSp">
        <pc:chgData name="Steckert Jr, George W" userId="6d805249-3c5a-462c-b150-351d36f4d6cb" providerId="ADAL" clId="{D9390907-9D74-4EDA-8401-6A8D8E9D1D58}" dt="2020-10-19T15:03:08.961" v="675" actId="20577"/>
        <pc:sldMkLst>
          <pc:docMk/>
          <pc:sldMk cId="4145034864" sldId="670"/>
        </pc:sldMkLst>
        <pc:spChg chg="mod">
          <ac:chgData name="Steckert Jr, George W" userId="6d805249-3c5a-462c-b150-351d36f4d6cb" providerId="ADAL" clId="{D9390907-9D74-4EDA-8401-6A8D8E9D1D58}" dt="2020-10-19T15:03:08.961" v="675" actId="20577"/>
          <ac:spMkLst>
            <pc:docMk/>
            <pc:sldMk cId="4145034864" sldId="670"/>
            <ac:spMk id="2" creationId="{00000000-0000-0000-0000-000000000000}"/>
          </ac:spMkLst>
        </pc:spChg>
      </pc:sldChg>
      <pc:sldChg chg="modSp">
        <pc:chgData name="Steckert Jr, George W" userId="6d805249-3c5a-462c-b150-351d36f4d6cb" providerId="ADAL" clId="{D9390907-9D74-4EDA-8401-6A8D8E9D1D58}" dt="2020-10-19T15:20:17.350" v="1390" actId="113"/>
        <pc:sldMkLst>
          <pc:docMk/>
          <pc:sldMk cId="3516860391" sldId="674"/>
        </pc:sldMkLst>
        <pc:spChg chg="mod">
          <ac:chgData name="Steckert Jr, George W" userId="6d805249-3c5a-462c-b150-351d36f4d6cb" providerId="ADAL" clId="{D9390907-9D74-4EDA-8401-6A8D8E9D1D58}" dt="2020-10-19T15:20:17.350" v="1390" actId="113"/>
          <ac:spMkLst>
            <pc:docMk/>
            <pc:sldMk cId="3516860391" sldId="674"/>
            <ac:spMk id="2" creationId="{00000000-0000-0000-0000-000000000000}"/>
          </ac:spMkLst>
        </pc:spChg>
      </pc:sldChg>
      <pc:sldChg chg="addSp delSp modSp">
        <pc:chgData name="Steckert Jr, George W" userId="6d805249-3c5a-462c-b150-351d36f4d6cb" providerId="ADAL" clId="{D9390907-9D74-4EDA-8401-6A8D8E9D1D58}" dt="2020-10-19T15:11:06.699" v="891" actId="20577"/>
        <pc:sldMkLst>
          <pc:docMk/>
          <pc:sldMk cId="679852747" sldId="691"/>
        </pc:sldMkLst>
        <pc:spChg chg="add mod">
          <ac:chgData name="Steckert Jr, George W" userId="6d805249-3c5a-462c-b150-351d36f4d6cb" providerId="ADAL" clId="{D9390907-9D74-4EDA-8401-6A8D8E9D1D58}" dt="2020-10-19T15:07:29.730" v="730" actId="14100"/>
          <ac:spMkLst>
            <pc:docMk/>
            <pc:sldMk cId="679852747" sldId="691"/>
            <ac:spMk id="2" creationId="{F48BECA6-1EDA-411E-BDCC-6D7F8960535D}"/>
          </ac:spMkLst>
        </pc:spChg>
        <pc:spChg chg="add mod">
          <ac:chgData name="Steckert Jr, George W" userId="6d805249-3c5a-462c-b150-351d36f4d6cb" providerId="ADAL" clId="{D9390907-9D74-4EDA-8401-6A8D8E9D1D58}" dt="2020-10-19T15:11:06.699" v="891" actId="20577"/>
          <ac:spMkLst>
            <pc:docMk/>
            <pc:sldMk cId="679852747" sldId="691"/>
            <ac:spMk id="3" creationId="{7ABF817C-8DFF-4D21-8882-7CAA9AE5F561}"/>
          </ac:spMkLst>
        </pc:spChg>
        <pc:spChg chg="del mod">
          <ac:chgData name="Steckert Jr, George W" userId="6d805249-3c5a-462c-b150-351d36f4d6cb" providerId="ADAL" clId="{D9390907-9D74-4EDA-8401-6A8D8E9D1D58}" dt="2020-10-19T15:04:18.137" v="679"/>
          <ac:spMkLst>
            <pc:docMk/>
            <pc:sldMk cId="679852747" sldId="691"/>
            <ac:spMk id="60418" creationId="{FB3F1DC1-784A-4851-B4D9-9782EB115B70}"/>
          </ac:spMkLst>
        </pc:spChg>
        <pc:picChg chg="del">
          <ac:chgData name="Steckert Jr, George W" userId="6d805249-3c5a-462c-b150-351d36f4d6cb" providerId="ADAL" clId="{D9390907-9D74-4EDA-8401-6A8D8E9D1D58}" dt="2020-10-19T15:04:21.637" v="680"/>
          <ac:picMkLst>
            <pc:docMk/>
            <pc:sldMk cId="679852747" sldId="691"/>
            <ac:picMk id="60419" creationId="{879CB010-7971-4154-8848-52C27518A5D5}"/>
          </ac:picMkLst>
        </pc:picChg>
      </pc:sldChg>
      <pc:sldChg chg="modSp">
        <pc:chgData name="Steckert Jr, George W" userId="6d805249-3c5a-462c-b150-351d36f4d6cb" providerId="ADAL" clId="{D9390907-9D74-4EDA-8401-6A8D8E9D1D58}" dt="2020-10-19T15:36:03.738" v="1987" actId="20577"/>
        <pc:sldMkLst>
          <pc:docMk/>
          <pc:sldMk cId="3301144430" sldId="693"/>
        </pc:sldMkLst>
        <pc:spChg chg="mod">
          <ac:chgData name="Steckert Jr, George W" userId="6d805249-3c5a-462c-b150-351d36f4d6cb" providerId="ADAL" clId="{D9390907-9D74-4EDA-8401-6A8D8E9D1D58}" dt="2020-10-19T15:36:03.738" v="1987" actId="20577"/>
          <ac:spMkLst>
            <pc:docMk/>
            <pc:sldMk cId="3301144430" sldId="693"/>
            <ac:spMk id="5" creationId="{8C613F4F-0CB4-4345-94A8-772BE51CBDB2}"/>
          </ac:spMkLst>
        </pc:spChg>
      </pc:sldChg>
      <pc:sldChg chg="addSp delSp modSp ord">
        <pc:chgData name="Steckert Jr, George W" userId="6d805249-3c5a-462c-b150-351d36f4d6cb" providerId="ADAL" clId="{D9390907-9D74-4EDA-8401-6A8D8E9D1D58}" dt="2020-10-19T15:32:46.072" v="1974" actId="20577"/>
        <pc:sldMkLst>
          <pc:docMk/>
          <pc:sldMk cId="3344208149" sldId="709"/>
        </pc:sldMkLst>
        <pc:spChg chg="mod">
          <ac:chgData name="Steckert Jr, George W" userId="6d805249-3c5a-462c-b150-351d36f4d6cb" providerId="ADAL" clId="{D9390907-9D74-4EDA-8401-6A8D8E9D1D58}" dt="2020-10-19T15:32:46.072" v="1974" actId="20577"/>
          <ac:spMkLst>
            <pc:docMk/>
            <pc:sldMk cId="3344208149" sldId="709"/>
            <ac:spMk id="6" creationId="{15E35508-886A-44D2-B935-C1F9AD836065}"/>
          </ac:spMkLst>
        </pc:spChg>
        <pc:picChg chg="add mod">
          <ac:chgData name="Steckert Jr, George W" userId="6d805249-3c5a-462c-b150-351d36f4d6cb" providerId="ADAL" clId="{D9390907-9D74-4EDA-8401-6A8D8E9D1D58}" dt="2020-10-19T15:31:28.807" v="1922" actId="14100"/>
          <ac:picMkLst>
            <pc:docMk/>
            <pc:sldMk cId="3344208149" sldId="709"/>
            <ac:picMk id="2" creationId="{9FD75013-9D5A-47A4-862E-C0F6D9EB80FA}"/>
          </ac:picMkLst>
        </pc:picChg>
        <pc:picChg chg="add mod">
          <ac:chgData name="Steckert Jr, George W" userId="6d805249-3c5a-462c-b150-351d36f4d6cb" providerId="ADAL" clId="{D9390907-9D74-4EDA-8401-6A8D8E9D1D58}" dt="2020-10-19T15:31:36.878" v="1925" actId="1076"/>
          <ac:picMkLst>
            <pc:docMk/>
            <pc:sldMk cId="3344208149" sldId="709"/>
            <ac:picMk id="3" creationId="{9F37390A-085A-4588-855B-4DF16F0ED3BA}"/>
          </ac:picMkLst>
        </pc:picChg>
        <pc:picChg chg="del">
          <ac:chgData name="Steckert Jr, George W" userId="6d805249-3c5a-462c-b150-351d36f4d6cb" providerId="ADAL" clId="{D9390907-9D74-4EDA-8401-6A8D8E9D1D58}" dt="2020-10-19T15:30:52.758" v="1914"/>
          <ac:picMkLst>
            <pc:docMk/>
            <pc:sldMk cId="3344208149" sldId="709"/>
            <ac:picMk id="5" creationId="{58396E48-1297-404E-9525-BCF4BBB01A19}"/>
          </ac:picMkLst>
        </pc:picChg>
      </pc:sldChg>
      <pc:sldChg chg="modSp ord">
        <pc:chgData name="Steckert Jr, George W" userId="6d805249-3c5a-462c-b150-351d36f4d6cb" providerId="ADAL" clId="{D9390907-9D74-4EDA-8401-6A8D8E9D1D58}" dt="2020-10-19T15:34:12.065" v="1976"/>
        <pc:sldMkLst>
          <pc:docMk/>
          <pc:sldMk cId="3818018951" sldId="710"/>
        </pc:sldMkLst>
        <pc:spChg chg="mod">
          <ac:chgData name="Steckert Jr, George W" userId="6d805249-3c5a-462c-b150-351d36f4d6cb" providerId="ADAL" clId="{D9390907-9D74-4EDA-8401-6A8D8E9D1D58}" dt="2020-10-19T15:18:19.347" v="1114" actId="14100"/>
          <ac:spMkLst>
            <pc:docMk/>
            <pc:sldMk cId="3818018951" sldId="710"/>
            <ac:spMk id="6" creationId="{B8014088-CB59-4426-B254-60335B470F9B}"/>
          </ac:spMkLst>
        </pc:spChg>
        <pc:picChg chg="mod">
          <ac:chgData name="Steckert Jr, George W" userId="6d805249-3c5a-462c-b150-351d36f4d6cb" providerId="ADAL" clId="{D9390907-9D74-4EDA-8401-6A8D8E9D1D58}" dt="2020-10-19T15:18:09.611" v="1113" actId="14100"/>
          <ac:picMkLst>
            <pc:docMk/>
            <pc:sldMk cId="3818018951" sldId="710"/>
            <ac:picMk id="4" creationId="{66BCF210-13C2-4499-ACC9-98FCFE7D2DB0}"/>
          </ac:picMkLst>
        </pc:picChg>
      </pc:sldChg>
      <pc:sldChg chg="modSp">
        <pc:chgData name="Steckert Jr, George W" userId="6d805249-3c5a-462c-b150-351d36f4d6cb" providerId="ADAL" clId="{D9390907-9D74-4EDA-8401-6A8D8E9D1D58}" dt="2020-10-19T15:21:57.839" v="1526" actId="20577"/>
        <pc:sldMkLst>
          <pc:docMk/>
          <pc:sldMk cId="2381870806" sldId="711"/>
        </pc:sldMkLst>
        <pc:spChg chg="mod">
          <ac:chgData name="Steckert Jr, George W" userId="6d805249-3c5a-462c-b150-351d36f4d6cb" providerId="ADAL" clId="{D9390907-9D74-4EDA-8401-6A8D8E9D1D58}" dt="2020-10-19T15:21:57.839" v="1526" actId="20577"/>
          <ac:spMkLst>
            <pc:docMk/>
            <pc:sldMk cId="2381870806" sldId="711"/>
            <ac:spMk id="5" creationId="{9AD93391-1E97-4911-B9CA-1F50EC8DB37E}"/>
          </ac:spMkLst>
        </pc:spChg>
      </pc:sldChg>
    </pc:docChg>
  </pc:docChgLst>
  <pc:docChgLst>
    <pc:chgData name="Laughman, Jennifer A" userId="S::jlaughman6@wellspan.org::d5df17cb-ea68-4185-bb9b-24467960d9e5" providerId="AD" clId="Web-{5572F7FF-8D20-F646-7239-5357244C1724}"/>
    <pc:docChg chg="delSld modSld">
      <pc:chgData name="Laughman, Jennifer A" userId="S::jlaughman6@wellspan.org::d5df17cb-ea68-4185-bb9b-24467960d9e5" providerId="AD" clId="Web-{5572F7FF-8D20-F646-7239-5357244C1724}" dt="2020-10-16T20:19:28.726" v="672" actId="20577"/>
      <pc:docMkLst>
        <pc:docMk/>
      </pc:docMkLst>
      <pc:sldChg chg="delSp modSp">
        <pc:chgData name="Laughman, Jennifer A" userId="S::jlaughman6@wellspan.org::d5df17cb-ea68-4185-bb9b-24467960d9e5" providerId="AD" clId="Web-{5572F7FF-8D20-F646-7239-5357244C1724}" dt="2020-10-16T19:22:12.990" v="4" actId="1076"/>
        <pc:sldMkLst>
          <pc:docMk/>
          <pc:sldMk cId="1746189300" sldId="599"/>
        </pc:sldMkLst>
        <pc:spChg chg="mod">
          <ac:chgData name="Laughman, Jennifer A" userId="S::jlaughman6@wellspan.org::d5df17cb-ea68-4185-bb9b-24467960d9e5" providerId="AD" clId="Web-{5572F7FF-8D20-F646-7239-5357244C1724}" dt="2020-10-16T19:22:12.990" v="4" actId="1076"/>
          <ac:spMkLst>
            <pc:docMk/>
            <pc:sldMk cId="1746189300" sldId="599"/>
            <ac:spMk id="11266" creationId="{00000000-0000-0000-0000-000000000000}"/>
          </ac:spMkLst>
        </pc:spChg>
        <pc:picChg chg="del">
          <ac:chgData name="Laughman, Jennifer A" userId="S::jlaughman6@wellspan.org::d5df17cb-ea68-4185-bb9b-24467960d9e5" providerId="AD" clId="Web-{5572F7FF-8D20-F646-7239-5357244C1724}" dt="2020-10-16T19:21:51.959" v="0"/>
          <ac:picMkLst>
            <pc:docMk/>
            <pc:sldMk cId="1746189300" sldId="599"/>
            <ac:picMk id="8" creationId="{00000000-0000-0000-0000-000000000000}"/>
          </ac:picMkLst>
        </pc:picChg>
      </pc:sldChg>
      <pc:sldChg chg="modSp">
        <pc:chgData name="Laughman, Jennifer A" userId="S::jlaughman6@wellspan.org::d5df17cb-ea68-4185-bb9b-24467960d9e5" providerId="AD" clId="Web-{5572F7FF-8D20-F646-7239-5357244C1724}" dt="2020-10-16T19:25:39.613" v="229" actId="20577"/>
        <pc:sldMkLst>
          <pc:docMk/>
          <pc:sldMk cId="4217848487" sldId="600"/>
        </pc:sldMkLst>
        <pc:spChg chg="mod">
          <ac:chgData name="Laughman, Jennifer A" userId="S::jlaughman6@wellspan.org::d5df17cb-ea68-4185-bb9b-24467960d9e5" providerId="AD" clId="Web-{5572F7FF-8D20-F646-7239-5357244C1724}" dt="2020-10-16T19:25:39.613" v="229" actId="20577"/>
          <ac:spMkLst>
            <pc:docMk/>
            <pc:sldMk cId="4217848487" sldId="600"/>
            <ac:spMk id="3" creationId="{00000000-0000-0000-0000-000000000000}"/>
          </ac:spMkLst>
        </pc:spChg>
      </pc:sldChg>
      <pc:sldChg chg="addSp modSp">
        <pc:chgData name="Laughman, Jennifer A" userId="S::jlaughman6@wellspan.org::d5df17cb-ea68-4185-bb9b-24467960d9e5" providerId="AD" clId="Web-{5572F7FF-8D20-F646-7239-5357244C1724}" dt="2020-10-16T20:04:25.992" v="536" actId="14100"/>
        <pc:sldMkLst>
          <pc:docMk/>
          <pc:sldMk cId="3110858792" sldId="602"/>
        </pc:sldMkLst>
        <pc:spChg chg="mod">
          <ac:chgData name="Laughman, Jennifer A" userId="S::jlaughman6@wellspan.org::d5df17cb-ea68-4185-bb9b-24467960d9e5" providerId="AD" clId="Web-{5572F7FF-8D20-F646-7239-5357244C1724}" dt="2020-10-16T20:04:25.992" v="536" actId="14100"/>
          <ac:spMkLst>
            <pc:docMk/>
            <pc:sldMk cId="3110858792" sldId="602"/>
            <ac:spMk id="3" creationId="{00000000-0000-0000-0000-000000000000}"/>
          </ac:spMkLst>
        </pc:spChg>
        <pc:picChg chg="add mod">
          <ac:chgData name="Laughman, Jennifer A" userId="S::jlaughman6@wellspan.org::d5df17cb-ea68-4185-bb9b-24467960d9e5" providerId="AD" clId="Web-{5572F7FF-8D20-F646-7239-5357244C1724}" dt="2020-10-16T19:52:40.303" v="422" actId="14100"/>
          <ac:picMkLst>
            <pc:docMk/>
            <pc:sldMk cId="3110858792" sldId="602"/>
            <ac:picMk id="5" creationId="{0E90664F-010A-438F-BB53-3CC3B76720F8}"/>
          </ac:picMkLst>
        </pc:picChg>
      </pc:sldChg>
      <pc:sldChg chg="modSp">
        <pc:chgData name="Laughman, Jennifer A" userId="S::jlaughman6@wellspan.org::d5df17cb-ea68-4185-bb9b-24467960d9e5" providerId="AD" clId="Web-{5572F7FF-8D20-F646-7239-5357244C1724}" dt="2020-10-16T19:28:26.580" v="234" actId="1076"/>
        <pc:sldMkLst>
          <pc:docMk/>
          <pc:sldMk cId="2609318605" sldId="610"/>
        </pc:sldMkLst>
        <pc:spChg chg="mod">
          <ac:chgData name="Laughman, Jennifer A" userId="S::jlaughman6@wellspan.org::d5df17cb-ea68-4185-bb9b-24467960d9e5" providerId="AD" clId="Web-{5572F7FF-8D20-F646-7239-5357244C1724}" dt="2020-10-16T19:28:19.143" v="233" actId="20577"/>
          <ac:spMkLst>
            <pc:docMk/>
            <pc:sldMk cId="2609318605" sldId="610"/>
            <ac:spMk id="21506" creationId="{00000000-0000-0000-0000-000000000000}"/>
          </ac:spMkLst>
        </pc:spChg>
        <pc:spChg chg="mod">
          <ac:chgData name="Laughman, Jennifer A" userId="S::jlaughman6@wellspan.org::d5df17cb-ea68-4185-bb9b-24467960d9e5" providerId="AD" clId="Web-{5572F7FF-8D20-F646-7239-5357244C1724}" dt="2020-10-16T19:28:26.580" v="234" actId="1076"/>
          <ac:spMkLst>
            <pc:docMk/>
            <pc:sldMk cId="2609318605" sldId="610"/>
            <ac:spMk id="21507" creationId="{00000000-0000-0000-0000-000000000000}"/>
          </ac:spMkLst>
        </pc:spChg>
      </pc:sldChg>
      <pc:sldChg chg="addSp modSp mod setBg">
        <pc:chgData name="Laughman, Jennifer A" userId="S::jlaughman6@wellspan.org::d5df17cb-ea68-4185-bb9b-24467960d9e5" providerId="AD" clId="Web-{5572F7FF-8D20-F646-7239-5357244C1724}" dt="2020-10-16T20:19:28.726" v="671" actId="20577"/>
        <pc:sldMkLst>
          <pc:docMk/>
          <pc:sldMk cId="1119283669" sldId="611"/>
        </pc:sldMkLst>
        <pc:spChg chg="add mod">
          <ac:chgData name="Laughman, Jennifer A" userId="S::jlaughman6@wellspan.org::d5df17cb-ea68-4185-bb9b-24467960d9e5" providerId="AD" clId="Web-{5572F7FF-8D20-F646-7239-5357244C1724}" dt="2020-10-16T20:18:35.582" v="601" actId="20577"/>
          <ac:spMkLst>
            <pc:docMk/>
            <pc:sldMk cId="1119283669" sldId="611"/>
            <ac:spMk id="2" creationId="{8527FF8A-A513-482E-8929-61F3745CD962}"/>
          </ac:spMkLst>
        </pc:spChg>
        <pc:spChg chg="mod">
          <ac:chgData name="Laughman, Jennifer A" userId="S::jlaughman6@wellspan.org::d5df17cb-ea68-4185-bb9b-24467960d9e5" providerId="AD" clId="Web-{5572F7FF-8D20-F646-7239-5357244C1724}" dt="2020-10-16T20:17:31.765" v="551"/>
          <ac:spMkLst>
            <pc:docMk/>
            <pc:sldMk cId="1119283669" sldId="611"/>
            <ac:spMk id="5" creationId="{00000000-0000-0000-0000-000000000000}"/>
          </ac:spMkLst>
        </pc:spChg>
        <pc:spChg chg="add">
          <ac:chgData name="Laughman, Jennifer A" userId="S::jlaughman6@wellspan.org::d5df17cb-ea68-4185-bb9b-24467960d9e5" providerId="AD" clId="Web-{5572F7FF-8D20-F646-7239-5357244C1724}" dt="2020-10-16T20:17:31.765" v="551"/>
          <ac:spMkLst>
            <pc:docMk/>
            <pc:sldMk cId="1119283669" sldId="611"/>
            <ac:spMk id="73" creationId="{46F7435D-E3DB-47B1-BA61-B00ACC83A9DE}"/>
          </ac:spMkLst>
        </pc:spChg>
        <pc:spChg chg="add">
          <ac:chgData name="Laughman, Jennifer A" userId="S::jlaughman6@wellspan.org::d5df17cb-ea68-4185-bb9b-24467960d9e5" providerId="AD" clId="Web-{5572F7FF-8D20-F646-7239-5357244C1724}" dt="2020-10-16T20:17:31.765" v="551"/>
          <ac:spMkLst>
            <pc:docMk/>
            <pc:sldMk cId="1119283669" sldId="611"/>
            <ac:spMk id="75" creationId="{F263A0B5-F8C4-4116-809F-78A768EA79A6}"/>
          </ac:spMkLst>
        </pc:spChg>
        <pc:spChg chg="mod ord">
          <ac:chgData name="Laughman, Jennifer A" userId="S::jlaughman6@wellspan.org::d5df17cb-ea68-4185-bb9b-24467960d9e5" providerId="AD" clId="Web-{5572F7FF-8D20-F646-7239-5357244C1724}" dt="2020-10-16T20:17:31.765" v="551"/>
          <ac:spMkLst>
            <pc:docMk/>
            <pc:sldMk cId="1119283669" sldId="611"/>
            <ac:spMk id="15362" creationId="{00000000-0000-0000-0000-000000000000}"/>
          </ac:spMkLst>
        </pc:spChg>
        <pc:spChg chg="mod">
          <ac:chgData name="Laughman, Jennifer A" userId="S::jlaughman6@wellspan.org::d5df17cb-ea68-4185-bb9b-24467960d9e5" providerId="AD" clId="Web-{5572F7FF-8D20-F646-7239-5357244C1724}" dt="2020-10-16T20:19:28.726" v="671" actId="20577"/>
          <ac:spMkLst>
            <pc:docMk/>
            <pc:sldMk cId="1119283669" sldId="611"/>
            <ac:spMk id="15363" creationId="{00000000-0000-0000-0000-000000000000}"/>
          </ac:spMkLst>
        </pc:spChg>
        <pc:picChg chg="mod">
          <ac:chgData name="Laughman, Jennifer A" userId="S::jlaughman6@wellspan.org::d5df17cb-ea68-4185-bb9b-24467960d9e5" providerId="AD" clId="Web-{5572F7FF-8D20-F646-7239-5357244C1724}" dt="2020-10-16T20:17:31.765" v="551"/>
          <ac:picMkLst>
            <pc:docMk/>
            <pc:sldMk cId="1119283669" sldId="611"/>
            <ac:picMk id="15364" creationId="{00000000-0000-0000-0000-000000000000}"/>
          </ac:picMkLst>
        </pc:picChg>
      </pc:sldChg>
      <pc:sldChg chg="del">
        <pc:chgData name="Laughman, Jennifer A" userId="S::jlaughman6@wellspan.org::d5df17cb-ea68-4185-bb9b-24467960d9e5" providerId="AD" clId="Web-{5572F7FF-8D20-F646-7239-5357244C1724}" dt="2020-10-16T19:26:39.300" v="231"/>
        <pc:sldMkLst>
          <pc:docMk/>
          <pc:sldMk cId="3187146089" sldId="770"/>
        </pc:sldMkLst>
      </pc:sldChg>
      <pc:sldChg chg="modSp del">
        <pc:chgData name="Laughman, Jennifer A" userId="S::jlaughman6@wellspan.org::d5df17cb-ea68-4185-bb9b-24467960d9e5" providerId="AD" clId="Web-{5572F7FF-8D20-F646-7239-5357244C1724}" dt="2020-10-16T20:15:33.288" v="537"/>
        <pc:sldMkLst>
          <pc:docMk/>
          <pc:sldMk cId="589303919" sldId="771"/>
        </pc:sldMkLst>
        <pc:spChg chg="mod">
          <ac:chgData name="Laughman, Jennifer A" userId="S::jlaughman6@wellspan.org::d5df17cb-ea68-4185-bb9b-24467960d9e5" providerId="AD" clId="Web-{5572F7FF-8D20-F646-7239-5357244C1724}" dt="2020-10-16T20:01:04.275" v="426" actId="20577"/>
          <ac:spMkLst>
            <pc:docMk/>
            <pc:sldMk cId="589303919" sldId="771"/>
            <ac:spMk id="2" creationId="{36D12CAA-B81F-414C-A742-BBC6D33311D2}"/>
          </ac:spMkLst>
        </pc:spChg>
      </pc:sldChg>
    </pc:docChg>
  </pc:docChgLst>
  <pc:docChgLst>
    <pc:chgData name="Owings, Jennifer C" userId="5ecaeb4d-520d-48b6-82b8-a43b0a8fab4e" providerId="ADAL" clId="{CDB15DA4-DAE0-4354-9CF9-C119CE5CBD8E}"/>
    <pc:docChg chg="undo custSel mod addSld delSld modSld">
      <pc:chgData name="Owings, Jennifer C" userId="5ecaeb4d-520d-48b6-82b8-a43b0a8fab4e" providerId="ADAL" clId="{CDB15DA4-DAE0-4354-9CF9-C119CE5CBD8E}" dt="2020-11-10T15:06:06.882" v="394" actId="1076"/>
      <pc:docMkLst>
        <pc:docMk/>
      </pc:docMkLst>
      <pc:sldChg chg="modSp">
        <pc:chgData name="Owings, Jennifer C" userId="5ecaeb4d-520d-48b6-82b8-a43b0a8fab4e" providerId="ADAL" clId="{CDB15DA4-DAE0-4354-9CF9-C119CE5CBD8E}" dt="2020-11-10T15:00:20.433" v="325" actId="1076"/>
        <pc:sldMkLst>
          <pc:docMk/>
          <pc:sldMk cId="3988731499" sldId="681"/>
        </pc:sldMkLst>
        <pc:spChg chg="mod">
          <ac:chgData name="Owings, Jennifer C" userId="5ecaeb4d-520d-48b6-82b8-a43b0a8fab4e" providerId="ADAL" clId="{CDB15DA4-DAE0-4354-9CF9-C119CE5CBD8E}" dt="2020-11-10T15:00:20.433" v="325" actId="1076"/>
          <ac:spMkLst>
            <pc:docMk/>
            <pc:sldMk cId="3988731499" sldId="681"/>
            <ac:spMk id="2" creationId="{1866DFB5-EFF9-4843-A7DF-104EBC0D0609}"/>
          </ac:spMkLst>
        </pc:spChg>
        <pc:spChg chg="mod">
          <ac:chgData name="Owings, Jennifer C" userId="5ecaeb4d-520d-48b6-82b8-a43b0a8fab4e" providerId="ADAL" clId="{CDB15DA4-DAE0-4354-9CF9-C119CE5CBD8E}" dt="2020-11-10T14:55:51.333" v="283" actId="12"/>
          <ac:spMkLst>
            <pc:docMk/>
            <pc:sldMk cId="3988731499" sldId="681"/>
            <ac:spMk id="122882" creationId="{00000000-0000-0000-0000-000000000000}"/>
          </ac:spMkLst>
        </pc:spChg>
      </pc:sldChg>
      <pc:sldChg chg="del">
        <pc:chgData name="Owings, Jennifer C" userId="5ecaeb4d-520d-48b6-82b8-a43b0a8fab4e" providerId="ADAL" clId="{CDB15DA4-DAE0-4354-9CF9-C119CE5CBD8E}" dt="2020-11-10T15:01:20.617" v="335" actId="2696"/>
        <pc:sldMkLst>
          <pc:docMk/>
          <pc:sldMk cId="3299280954" sldId="682"/>
        </pc:sldMkLst>
      </pc:sldChg>
      <pc:sldChg chg="modSp">
        <pc:chgData name="Owings, Jennifer C" userId="5ecaeb4d-520d-48b6-82b8-a43b0a8fab4e" providerId="ADAL" clId="{CDB15DA4-DAE0-4354-9CF9-C119CE5CBD8E}" dt="2020-11-10T15:06:06.882" v="394" actId="1076"/>
        <pc:sldMkLst>
          <pc:docMk/>
          <pc:sldMk cId="2740958564" sldId="683"/>
        </pc:sldMkLst>
        <pc:spChg chg="mod">
          <ac:chgData name="Owings, Jennifer C" userId="5ecaeb4d-520d-48b6-82b8-a43b0a8fab4e" providerId="ADAL" clId="{CDB15DA4-DAE0-4354-9CF9-C119CE5CBD8E}" dt="2020-11-10T15:06:06.882" v="394" actId="1076"/>
          <ac:spMkLst>
            <pc:docMk/>
            <pc:sldMk cId="2740958564" sldId="683"/>
            <ac:spMk id="5" creationId="{00000000-0000-0000-0000-000000000000}"/>
          </ac:spMkLst>
        </pc:spChg>
        <pc:spChg chg="mod">
          <ac:chgData name="Owings, Jennifer C" userId="5ecaeb4d-520d-48b6-82b8-a43b0a8fab4e" providerId="ADAL" clId="{CDB15DA4-DAE0-4354-9CF9-C119CE5CBD8E}" dt="2020-11-10T15:03:49.314" v="362" actId="255"/>
          <ac:spMkLst>
            <pc:docMk/>
            <pc:sldMk cId="2740958564" sldId="683"/>
            <ac:spMk id="124930" creationId="{00000000-0000-0000-0000-000000000000}"/>
          </ac:spMkLst>
        </pc:spChg>
        <pc:spChg chg="mod">
          <ac:chgData name="Owings, Jennifer C" userId="5ecaeb4d-520d-48b6-82b8-a43b0a8fab4e" providerId="ADAL" clId="{CDB15DA4-DAE0-4354-9CF9-C119CE5CBD8E}" dt="2020-11-10T15:05:32.215" v="390" actId="12"/>
          <ac:spMkLst>
            <pc:docMk/>
            <pc:sldMk cId="2740958564" sldId="683"/>
            <ac:spMk id="124931" creationId="{00000000-0000-0000-0000-000000000000}"/>
          </ac:spMkLst>
        </pc:spChg>
        <pc:picChg chg="mod">
          <ac:chgData name="Owings, Jennifer C" userId="5ecaeb4d-520d-48b6-82b8-a43b0a8fab4e" providerId="ADAL" clId="{CDB15DA4-DAE0-4354-9CF9-C119CE5CBD8E}" dt="2020-11-10T15:05:48.778" v="393" actId="14100"/>
          <ac:picMkLst>
            <pc:docMk/>
            <pc:sldMk cId="2740958564" sldId="683"/>
            <ac:picMk id="124932" creationId="{00000000-0000-0000-0000-000000000000}"/>
          </ac:picMkLst>
        </pc:picChg>
      </pc:sldChg>
      <pc:sldChg chg="modSp">
        <pc:chgData name="Owings, Jennifer C" userId="5ecaeb4d-520d-48b6-82b8-a43b0a8fab4e" providerId="ADAL" clId="{CDB15DA4-DAE0-4354-9CF9-C119CE5CBD8E}" dt="2020-11-10T14:52:59.357" v="245" actId="207"/>
        <pc:sldMkLst>
          <pc:docMk/>
          <pc:sldMk cId="304334314" sldId="694"/>
        </pc:sldMkLst>
        <pc:spChg chg="mod">
          <ac:chgData name="Owings, Jennifer C" userId="5ecaeb4d-520d-48b6-82b8-a43b0a8fab4e" providerId="ADAL" clId="{CDB15DA4-DAE0-4354-9CF9-C119CE5CBD8E}" dt="2020-11-10T14:50:23.611" v="191" actId="1076"/>
          <ac:spMkLst>
            <pc:docMk/>
            <pc:sldMk cId="304334314" sldId="694"/>
            <ac:spMk id="2" creationId="{64245E76-3858-4BAF-8BF8-A4E307D73E18}"/>
          </ac:spMkLst>
        </pc:spChg>
        <pc:spChg chg="mod">
          <ac:chgData name="Owings, Jennifer C" userId="5ecaeb4d-520d-48b6-82b8-a43b0a8fab4e" providerId="ADAL" clId="{CDB15DA4-DAE0-4354-9CF9-C119CE5CBD8E}" dt="2020-11-10T14:52:59.357" v="245" actId="207"/>
          <ac:spMkLst>
            <pc:docMk/>
            <pc:sldMk cId="304334314" sldId="694"/>
            <ac:spMk id="118786" creationId="{F794D2C0-CA83-499F-8608-2614BFDA158B}"/>
          </ac:spMkLst>
        </pc:spChg>
        <pc:picChg chg="mod">
          <ac:chgData name="Owings, Jennifer C" userId="5ecaeb4d-520d-48b6-82b8-a43b0a8fab4e" providerId="ADAL" clId="{CDB15DA4-DAE0-4354-9CF9-C119CE5CBD8E}" dt="2020-11-10T14:50:40.834" v="194" actId="1076"/>
          <ac:picMkLst>
            <pc:docMk/>
            <pc:sldMk cId="304334314" sldId="694"/>
            <ac:picMk id="118788" creationId="{B282D202-B5D7-45CF-A54E-6FE9F6BEA9CF}"/>
          </ac:picMkLst>
        </pc:picChg>
        <pc:picChg chg="mod">
          <ac:chgData name="Owings, Jennifer C" userId="5ecaeb4d-520d-48b6-82b8-a43b0a8fab4e" providerId="ADAL" clId="{CDB15DA4-DAE0-4354-9CF9-C119CE5CBD8E}" dt="2020-11-10T14:50:42.548" v="195" actId="1076"/>
          <ac:picMkLst>
            <pc:docMk/>
            <pc:sldMk cId="304334314" sldId="694"/>
            <ac:picMk id="118792" creationId="{9B679CBF-FCDC-45B9-9B66-3ADF3FF67564}"/>
          </ac:picMkLst>
        </pc:picChg>
      </pc:sldChg>
      <pc:sldChg chg="addSp delSp modSp">
        <pc:chgData name="Owings, Jennifer C" userId="5ecaeb4d-520d-48b6-82b8-a43b0a8fab4e" providerId="ADAL" clId="{CDB15DA4-DAE0-4354-9CF9-C119CE5CBD8E}" dt="2020-11-10T14:53:31.184" v="252" actId="26606"/>
        <pc:sldMkLst>
          <pc:docMk/>
          <pc:sldMk cId="4266327833" sldId="699"/>
        </pc:sldMkLst>
        <pc:spChg chg="del">
          <ac:chgData name="Owings, Jennifer C" userId="5ecaeb4d-520d-48b6-82b8-a43b0a8fab4e" providerId="ADAL" clId="{CDB15DA4-DAE0-4354-9CF9-C119CE5CBD8E}" dt="2020-11-10T14:46:02.296" v="0" actId="26606"/>
          <ac:spMkLst>
            <pc:docMk/>
            <pc:sldMk cId="4266327833" sldId="699"/>
            <ac:spMk id="72" creationId="{B775CD93-9DF2-48CB-9F57-1BCA9A46C7FA}"/>
          </ac:spMkLst>
        </pc:spChg>
        <pc:spChg chg="del">
          <ac:chgData name="Owings, Jennifer C" userId="5ecaeb4d-520d-48b6-82b8-a43b0a8fab4e" providerId="ADAL" clId="{CDB15DA4-DAE0-4354-9CF9-C119CE5CBD8E}" dt="2020-11-10T14:46:02.296" v="0" actId="26606"/>
          <ac:spMkLst>
            <pc:docMk/>
            <pc:sldMk cId="4266327833" sldId="699"/>
            <ac:spMk id="74" creationId="{6166C6D1-23AC-49C4-BA07-238E4E9F8CEB}"/>
          </ac:spMkLst>
        </pc:spChg>
        <pc:spChg chg="del">
          <ac:chgData name="Owings, Jennifer C" userId="5ecaeb4d-520d-48b6-82b8-a43b0a8fab4e" providerId="ADAL" clId="{CDB15DA4-DAE0-4354-9CF9-C119CE5CBD8E}" dt="2020-11-10T14:46:02.296" v="0" actId="26606"/>
          <ac:spMkLst>
            <pc:docMk/>
            <pc:sldMk cId="4266327833" sldId="699"/>
            <ac:spMk id="76" creationId="{1C091803-41C2-48E0-9228-5148460C7479}"/>
          </ac:spMkLst>
        </pc:spChg>
        <pc:spChg chg="add del">
          <ac:chgData name="Owings, Jennifer C" userId="5ecaeb4d-520d-48b6-82b8-a43b0a8fab4e" providerId="ADAL" clId="{CDB15DA4-DAE0-4354-9CF9-C119CE5CBD8E}" dt="2020-11-10T14:53:31.184" v="252" actId="26606"/>
          <ac:spMkLst>
            <pc:docMk/>
            <pc:sldMk cId="4266327833" sldId="699"/>
            <ac:spMk id="136" creationId="{8D70B121-56F4-4848-B38B-182089D909FA}"/>
          </ac:spMkLst>
        </pc:spChg>
        <pc:spChg chg="add del">
          <ac:chgData name="Owings, Jennifer C" userId="5ecaeb4d-520d-48b6-82b8-a43b0a8fab4e" providerId="ADAL" clId="{CDB15DA4-DAE0-4354-9CF9-C119CE5CBD8E}" dt="2020-11-10T14:53:25.581" v="248" actId="26606"/>
          <ac:spMkLst>
            <pc:docMk/>
            <pc:sldMk cId="4266327833" sldId="699"/>
            <ac:spMk id="192" creationId="{F98ED85F-DCEE-4B50-802E-71A6E3E12B04}"/>
          </ac:spMkLst>
        </pc:spChg>
        <pc:spChg chg="add del">
          <ac:chgData name="Owings, Jennifer C" userId="5ecaeb4d-520d-48b6-82b8-a43b0a8fab4e" providerId="ADAL" clId="{CDB15DA4-DAE0-4354-9CF9-C119CE5CBD8E}" dt="2020-11-10T14:53:28.949" v="250" actId="26606"/>
          <ac:spMkLst>
            <pc:docMk/>
            <pc:sldMk cId="4266327833" sldId="699"/>
            <ac:spMk id="194" creationId="{7F488E8B-4E1E-4402-8935-D4E6C02615C7}"/>
          </ac:spMkLst>
        </pc:spChg>
        <pc:spChg chg="mod">
          <ac:chgData name="Owings, Jennifer C" userId="5ecaeb4d-520d-48b6-82b8-a43b0a8fab4e" providerId="ADAL" clId="{CDB15DA4-DAE0-4354-9CF9-C119CE5CBD8E}" dt="2020-11-10T14:53:31.184" v="252" actId="26606"/>
          <ac:spMkLst>
            <pc:docMk/>
            <pc:sldMk cId="4266327833" sldId="699"/>
            <ac:spMk id="83970" creationId="{4B826702-8727-4136-AB1E-B6951E61D64A}"/>
          </ac:spMkLst>
        </pc:spChg>
        <pc:spChg chg="mod">
          <ac:chgData name="Owings, Jennifer C" userId="5ecaeb4d-520d-48b6-82b8-a43b0a8fab4e" providerId="ADAL" clId="{CDB15DA4-DAE0-4354-9CF9-C119CE5CBD8E}" dt="2020-11-10T14:53:31.184" v="252" actId="26606"/>
          <ac:spMkLst>
            <pc:docMk/>
            <pc:sldMk cId="4266327833" sldId="699"/>
            <ac:spMk id="83971" creationId="{1A4535F4-D4FE-4BD3-B763-5DCF823A7E71}"/>
          </ac:spMkLst>
        </pc:spChg>
        <pc:spChg chg="add del">
          <ac:chgData name="Owings, Jennifer C" userId="5ecaeb4d-520d-48b6-82b8-a43b0a8fab4e" providerId="ADAL" clId="{CDB15DA4-DAE0-4354-9CF9-C119CE5CBD8E}" dt="2020-11-10T14:53:28.949" v="250" actId="26606"/>
          <ac:spMkLst>
            <pc:docMk/>
            <pc:sldMk cId="4266327833" sldId="699"/>
            <ac:spMk id="83973" creationId="{081EA652-8C6A-4E69-BEB9-170809474553}"/>
          </ac:spMkLst>
        </pc:spChg>
        <pc:spChg chg="add del">
          <ac:chgData name="Owings, Jennifer C" userId="5ecaeb4d-520d-48b6-82b8-a43b0a8fab4e" providerId="ADAL" clId="{CDB15DA4-DAE0-4354-9CF9-C119CE5CBD8E}" dt="2020-11-10T14:53:28.949" v="250" actId="26606"/>
          <ac:spMkLst>
            <pc:docMk/>
            <pc:sldMk cId="4266327833" sldId="699"/>
            <ac:spMk id="83974" creationId="{5298780A-33B9-4EA2-8F67-DE68AD62841B}"/>
          </ac:spMkLst>
        </pc:spChg>
        <pc:spChg chg="add del">
          <ac:chgData name="Owings, Jennifer C" userId="5ecaeb4d-520d-48b6-82b8-a43b0a8fab4e" providerId="ADAL" clId="{CDB15DA4-DAE0-4354-9CF9-C119CE5CBD8E}" dt="2020-11-10T14:53:31.184" v="252" actId="26606"/>
          <ac:spMkLst>
            <pc:docMk/>
            <pc:sldMk cId="4266327833" sldId="699"/>
            <ac:spMk id="83976" creationId="{8D70B121-56F4-4848-B38B-182089D909FA}"/>
          </ac:spMkLst>
        </pc:spChg>
        <pc:cxnChg chg="add del">
          <ac:chgData name="Owings, Jennifer C" userId="5ecaeb4d-520d-48b6-82b8-a43b0a8fab4e" providerId="ADAL" clId="{CDB15DA4-DAE0-4354-9CF9-C119CE5CBD8E}" dt="2020-11-10T14:53:31.184" v="252" actId="26606"/>
          <ac:cxnSpMkLst>
            <pc:docMk/>
            <pc:sldMk cId="4266327833" sldId="699"/>
            <ac:cxnSpMk id="138" creationId="{2D72A2C9-F3CA-4216-8BAD-FA4C970C3C4E}"/>
          </ac:cxnSpMkLst>
        </pc:cxnChg>
        <pc:cxnChg chg="add del">
          <ac:chgData name="Owings, Jennifer C" userId="5ecaeb4d-520d-48b6-82b8-a43b0a8fab4e" providerId="ADAL" clId="{CDB15DA4-DAE0-4354-9CF9-C119CE5CBD8E}" dt="2020-11-10T14:53:25.581" v="248" actId="26606"/>
          <ac:cxnSpMkLst>
            <pc:docMk/>
            <pc:sldMk cId="4266327833" sldId="699"/>
            <ac:cxnSpMk id="193" creationId="{E8E35B83-1EC3-4F87-9D54-D863463351B9}"/>
          </ac:cxnSpMkLst>
        </pc:cxnChg>
        <pc:cxnChg chg="add del">
          <ac:chgData name="Owings, Jennifer C" userId="5ecaeb4d-520d-48b6-82b8-a43b0a8fab4e" providerId="ADAL" clId="{CDB15DA4-DAE0-4354-9CF9-C119CE5CBD8E}" dt="2020-11-10T14:53:28.949" v="250" actId="26606"/>
          <ac:cxnSpMkLst>
            <pc:docMk/>
            <pc:sldMk cId="4266327833" sldId="699"/>
            <ac:cxnSpMk id="195" creationId="{23AAC9B5-8015-485C-ACF9-A750390E9A56}"/>
          </ac:cxnSpMkLst>
        </pc:cxnChg>
        <pc:cxnChg chg="add del">
          <ac:chgData name="Owings, Jennifer C" userId="5ecaeb4d-520d-48b6-82b8-a43b0a8fab4e" providerId="ADAL" clId="{CDB15DA4-DAE0-4354-9CF9-C119CE5CBD8E}" dt="2020-11-10T14:53:31.184" v="252" actId="26606"/>
          <ac:cxnSpMkLst>
            <pc:docMk/>
            <pc:sldMk cId="4266327833" sldId="699"/>
            <ac:cxnSpMk id="83977" creationId="{2D72A2C9-F3CA-4216-8BAD-FA4C970C3C4E}"/>
          </ac:cxnSpMkLst>
        </pc:cxnChg>
      </pc:sldChg>
      <pc:sldChg chg="addSp modSp">
        <pc:chgData name="Owings, Jennifer C" userId="5ecaeb4d-520d-48b6-82b8-a43b0a8fab4e" providerId="ADAL" clId="{CDB15DA4-DAE0-4354-9CF9-C119CE5CBD8E}" dt="2020-11-10T14:52:33.223" v="243" actId="1076"/>
        <pc:sldMkLst>
          <pc:docMk/>
          <pc:sldMk cId="1643011899" sldId="700"/>
        </pc:sldMkLst>
        <pc:spChg chg="mod">
          <ac:chgData name="Owings, Jennifer C" userId="5ecaeb4d-520d-48b6-82b8-a43b0a8fab4e" providerId="ADAL" clId="{CDB15DA4-DAE0-4354-9CF9-C119CE5CBD8E}" dt="2020-11-10T14:50:56.131" v="197" actId="255"/>
          <ac:spMkLst>
            <pc:docMk/>
            <pc:sldMk cId="1643011899" sldId="700"/>
            <ac:spMk id="89090" creationId="{BA4C01B1-746C-48D8-8056-09CEF8E44C7E}"/>
          </ac:spMkLst>
        </pc:spChg>
        <pc:spChg chg="mod">
          <ac:chgData name="Owings, Jennifer C" userId="5ecaeb4d-520d-48b6-82b8-a43b0a8fab4e" providerId="ADAL" clId="{CDB15DA4-DAE0-4354-9CF9-C119CE5CBD8E}" dt="2020-11-10T14:52:33.223" v="243" actId="1076"/>
          <ac:spMkLst>
            <pc:docMk/>
            <pc:sldMk cId="1643011899" sldId="700"/>
            <ac:spMk id="89091" creationId="{298CF640-302D-410C-8DC8-74A7A3924141}"/>
          </ac:spMkLst>
        </pc:spChg>
        <pc:picChg chg="add mod">
          <ac:chgData name="Owings, Jennifer C" userId="5ecaeb4d-520d-48b6-82b8-a43b0a8fab4e" providerId="ADAL" clId="{CDB15DA4-DAE0-4354-9CF9-C119CE5CBD8E}" dt="2020-11-10T14:51:33.940" v="205" actId="1076"/>
          <ac:picMkLst>
            <pc:docMk/>
            <pc:sldMk cId="1643011899" sldId="700"/>
            <ac:picMk id="2" creationId="{0C3F8545-FCD7-40EC-9EE7-FE607DF71A88}"/>
          </ac:picMkLst>
        </pc:picChg>
      </pc:sldChg>
      <pc:sldChg chg="modSp">
        <pc:chgData name="Owings, Jennifer C" userId="5ecaeb4d-520d-48b6-82b8-a43b0a8fab4e" providerId="ADAL" clId="{CDB15DA4-DAE0-4354-9CF9-C119CE5CBD8E}" dt="2020-11-10T14:55:20.414" v="274" actId="1076"/>
        <pc:sldMkLst>
          <pc:docMk/>
          <pc:sldMk cId="1946507723" sldId="712"/>
        </pc:sldMkLst>
        <pc:spChg chg="mod">
          <ac:chgData name="Owings, Jennifer C" userId="5ecaeb4d-520d-48b6-82b8-a43b0a8fab4e" providerId="ADAL" clId="{CDB15DA4-DAE0-4354-9CF9-C119CE5CBD8E}" dt="2020-11-10T14:53:43.617" v="253" actId="255"/>
          <ac:spMkLst>
            <pc:docMk/>
            <pc:sldMk cId="1946507723" sldId="712"/>
            <ac:spMk id="2" creationId="{5DFAA7B7-112C-477B-BB93-C1C3C01D2A84}"/>
          </ac:spMkLst>
        </pc:spChg>
        <pc:spChg chg="mod">
          <ac:chgData name="Owings, Jennifer C" userId="5ecaeb4d-520d-48b6-82b8-a43b0a8fab4e" providerId="ADAL" clId="{CDB15DA4-DAE0-4354-9CF9-C119CE5CBD8E}" dt="2020-11-10T14:55:20.414" v="274" actId="1076"/>
          <ac:spMkLst>
            <pc:docMk/>
            <pc:sldMk cId="1946507723" sldId="712"/>
            <ac:spMk id="3" creationId="{172442B0-3914-4304-A6A8-28C4582A183C}"/>
          </ac:spMkLst>
        </pc:spChg>
      </pc:sldChg>
      <pc:sldChg chg="modSp">
        <pc:chgData name="Owings, Jennifer C" userId="5ecaeb4d-520d-48b6-82b8-a43b0a8fab4e" providerId="ADAL" clId="{CDB15DA4-DAE0-4354-9CF9-C119CE5CBD8E}" dt="2020-11-10T14:48:36.700" v="160" actId="14100"/>
        <pc:sldMkLst>
          <pc:docMk/>
          <pc:sldMk cId="1844681256" sldId="785"/>
        </pc:sldMkLst>
        <pc:picChg chg="mod">
          <ac:chgData name="Owings, Jennifer C" userId="5ecaeb4d-520d-48b6-82b8-a43b0a8fab4e" providerId="ADAL" clId="{CDB15DA4-DAE0-4354-9CF9-C119CE5CBD8E}" dt="2020-11-10T14:48:36.700" v="160" actId="14100"/>
          <ac:picMkLst>
            <pc:docMk/>
            <pc:sldMk cId="1844681256" sldId="785"/>
            <ac:picMk id="4" creationId="{B3FAC51A-88FC-46DC-A556-8908F8786C7B}"/>
          </ac:picMkLst>
        </pc:picChg>
      </pc:sldChg>
      <pc:sldChg chg="modSp add">
        <pc:chgData name="Owings, Jennifer C" userId="5ecaeb4d-520d-48b6-82b8-a43b0a8fab4e" providerId="ADAL" clId="{CDB15DA4-DAE0-4354-9CF9-C119CE5CBD8E}" dt="2020-11-10T15:02:26.948" v="349" actId="113"/>
        <pc:sldMkLst>
          <pc:docMk/>
          <pc:sldMk cId="2878861717" sldId="800"/>
        </pc:sldMkLst>
        <pc:spChg chg="mod">
          <ac:chgData name="Owings, Jennifer C" userId="5ecaeb4d-520d-48b6-82b8-a43b0a8fab4e" providerId="ADAL" clId="{CDB15DA4-DAE0-4354-9CF9-C119CE5CBD8E}" dt="2020-11-10T15:02:26.948" v="349" actId="113"/>
          <ac:spMkLst>
            <pc:docMk/>
            <pc:sldMk cId="2878861717" sldId="800"/>
            <ac:spMk id="2" creationId="{1866DFB5-EFF9-4843-A7DF-104EBC0D0609}"/>
          </ac:spMkLst>
        </pc:spChg>
      </pc:sldChg>
    </pc:docChg>
  </pc:docChgLst>
  <pc:docChgLst>
    <pc:chgData name="Owings, Jennifer C" userId="5ecaeb4d-520d-48b6-82b8-a43b0a8fab4e" providerId="ADAL" clId="{AA7EF1D5-5552-4B4E-89D9-1B267D009170}"/>
    <pc:docChg chg="custSel addSld delSld modSld sldOrd">
      <pc:chgData name="Owings, Jennifer C" userId="5ecaeb4d-520d-48b6-82b8-a43b0a8fab4e" providerId="ADAL" clId="{AA7EF1D5-5552-4B4E-89D9-1B267D009170}" dt="2020-10-13T13:54:10.161" v="28" actId="20577"/>
      <pc:docMkLst>
        <pc:docMk/>
      </pc:docMkLst>
      <pc:sldChg chg="delSp del">
        <pc:chgData name="Owings, Jennifer C" userId="5ecaeb4d-520d-48b6-82b8-a43b0a8fab4e" providerId="ADAL" clId="{AA7EF1D5-5552-4B4E-89D9-1B267D009170}" dt="2020-10-13T13:52:16.939" v="1" actId="2696"/>
        <pc:sldMkLst>
          <pc:docMk/>
          <pc:sldMk cId="2597677934" sldId="697"/>
        </pc:sldMkLst>
        <pc:grpChg chg="del">
          <ac:chgData name="Owings, Jennifer C" userId="5ecaeb4d-520d-48b6-82b8-a43b0a8fab4e" providerId="ADAL" clId="{AA7EF1D5-5552-4B4E-89D9-1B267D009170}" dt="2020-10-13T13:52:10.224" v="0"/>
          <ac:grpSpMkLst>
            <pc:docMk/>
            <pc:sldMk cId="2597677934" sldId="697"/>
            <ac:grpSpMk id="10242" creationId="{36EAD2AD-28C2-497E-AB3C-0B5EAD83A9C0}"/>
          </ac:grpSpMkLst>
        </pc:grpChg>
      </pc:sldChg>
      <pc:sldChg chg="ord">
        <pc:chgData name="Owings, Jennifer C" userId="5ecaeb4d-520d-48b6-82b8-a43b0a8fab4e" providerId="ADAL" clId="{AA7EF1D5-5552-4B4E-89D9-1B267D009170}" dt="2020-10-13T13:53:55.934" v="19"/>
        <pc:sldMkLst>
          <pc:docMk/>
          <pc:sldMk cId="1611266384" sldId="765"/>
        </pc:sldMkLst>
      </pc:sldChg>
      <pc:sldChg chg="ord">
        <pc:chgData name="Owings, Jennifer C" userId="5ecaeb4d-520d-48b6-82b8-a43b0a8fab4e" providerId="ADAL" clId="{AA7EF1D5-5552-4B4E-89D9-1B267D009170}" dt="2020-10-13T13:53:58.185" v="20"/>
        <pc:sldMkLst>
          <pc:docMk/>
          <pc:sldMk cId="3574935118" sldId="766"/>
        </pc:sldMkLst>
      </pc:sldChg>
      <pc:sldChg chg="modSp">
        <pc:chgData name="Owings, Jennifer C" userId="5ecaeb4d-520d-48b6-82b8-a43b0a8fab4e" providerId="ADAL" clId="{AA7EF1D5-5552-4B4E-89D9-1B267D009170}" dt="2020-10-13T13:54:10.161" v="28" actId="20577"/>
        <pc:sldMkLst>
          <pc:docMk/>
          <pc:sldMk cId="4234423255" sldId="767"/>
        </pc:sldMkLst>
        <pc:spChg chg="mod">
          <ac:chgData name="Owings, Jennifer C" userId="5ecaeb4d-520d-48b6-82b8-a43b0a8fab4e" providerId="ADAL" clId="{AA7EF1D5-5552-4B4E-89D9-1B267D009170}" dt="2020-10-13T13:54:10.161" v="28" actId="20577"/>
          <ac:spMkLst>
            <pc:docMk/>
            <pc:sldMk cId="4234423255" sldId="767"/>
            <ac:spMk id="2" creationId="{4883880D-AC38-42C1-9EC3-2A773149728C}"/>
          </ac:spMkLst>
        </pc:spChg>
      </pc:sldChg>
      <pc:sldChg chg="modSp ord">
        <pc:chgData name="Owings, Jennifer C" userId="5ecaeb4d-520d-48b6-82b8-a43b0a8fab4e" providerId="ADAL" clId="{AA7EF1D5-5552-4B4E-89D9-1B267D009170}" dt="2020-10-13T13:54:03.778" v="26" actId="20577"/>
        <pc:sldMkLst>
          <pc:docMk/>
          <pc:sldMk cId="3658301677" sldId="768"/>
        </pc:sldMkLst>
        <pc:spChg chg="mod">
          <ac:chgData name="Owings, Jennifer C" userId="5ecaeb4d-520d-48b6-82b8-a43b0a8fab4e" providerId="ADAL" clId="{AA7EF1D5-5552-4B4E-89D9-1B267D009170}" dt="2020-10-13T13:54:03.778" v="26" actId="20577"/>
          <ac:spMkLst>
            <pc:docMk/>
            <pc:sldMk cId="3658301677" sldId="768"/>
            <ac:spMk id="5" creationId="{7E3F5572-19DC-4A3F-88B7-9CBAD074490F}"/>
          </ac:spMkLst>
        </pc:spChg>
      </pc:sldChg>
      <pc:sldChg chg="modSp add">
        <pc:chgData name="Owings, Jennifer C" userId="5ecaeb4d-520d-48b6-82b8-a43b0a8fab4e" providerId="ADAL" clId="{AA7EF1D5-5552-4B4E-89D9-1B267D009170}" dt="2020-10-13T13:52:24.450" v="18" actId="20577"/>
        <pc:sldMkLst>
          <pc:docMk/>
          <pc:sldMk cId="1844681256" sldId="785"/>
        </pc:sldMkLst>
        <pc:spChg chg="mod">
          <ac:chgData name="Owings, Jennifer C" userId="5ecaeb4d-520d-48b6-82b8-a43b0a8fab4e" providerId="ADAL" clId="{AA7EF1D5-5552-4B4E-89D9-1B267D009170}" dt="2020-10-13T13:52:24.450" v="18" actId="20577"/>
          <ac:spMkLst>
            <pc:docMk/>
            <pc:sldMk cId="1844681256" sldId="785"/>
            <ac:spMk id="2" creationId="{B9E6F743-06E7-404E-8A05-17C404DF25CF}"/>
          </ac:spMkLst>
        </pc:spChg>
      </pc:sldChg>
      <pc:sldMasterChg chg="delSldLayout">
        <pc:chgData name="Owings, Jennifer C" userId="5ecaeb4d-520d-48b6-82b8-a43b0a8fab4e" providerId="ADAL" clId="{AA7EF1D5-5552-4B4E-89D9-1B267D009170}" dt="2020-10-13T13:52:16.940" v="2" actId="2696"/>
        <pc:sldMasterMkLst>
          <pc:docMk/>
          <pc:sldMasterMk cId="3819969786" sldId="2147483691"/>
        </pc:sldMasterMkLst>
        <pc:sldLayoutChg chg="del">
          <pc:chgData name="Owings, Jennifer C" userId="5ecaeb4d-520d-48b6-82b8-a43b0a8fab4e" providerId="ADAL" clId="{AA7EF1D5-5552-4B4E-89D9-1B267D009170}" dt="2020-10-13T13:52:16.940" v="2" actId="2696"/>
          <pc:sldLayoutMkLst>
            <pc:docMk/>
            <pc:sldMasterMk cId="3819969786" sldId="2147483691"/>
            <pc:sldLayoutMk cId="4042681027" sldId="2147483695"/>
          </pc:sldLayoutMkLst>
        </pc:sldLayoutChg>
      </pc:sldMasterChg>
    </pc:docChg>
  </pc:docChgLst>
  <pc:docChgLst>
    <pc:chgData name="Owings, Jennifer C" userId="5ecaeb4d-520d-48b6-82b8-a43b0a8fab4e" providerId="ADAL" clId="{E0686527-8A63-47B4-A79F-386B7C94AF48}"/>
    <pc:docChg chg="custSel mod addSld delSld modSld">
      <pc:chgData name="Owings, Jennifer C" userId="5ecaeb4d-520d-48b6-82b8-a43b0a8fab4e" providerId="ADAL" clId="{E0686527-8A63-47B4-A79F-386B7C94AF48}" dt="2020-12-02T18:10:10.099" v="42" actId="26606"/>
      <pc:docMkLst>
        <pc:docMk/>
      </pc:docMkLst>
      <pc:sldChg chg="modSp add">
        <pc:chgData name="Owings, Jennifer C" userId="5ecaeb4d-520d-48b6-82b8-a43b0a8fab4e" providerId="ADAL" clId="{E0686527-8A63-47B4-A79F-386B7C94AF48}" dt="2020-12-02T18:04:30.854" v="16" actId="2711"/>
        <pc:sldMkLst>
          <pc:docMk/>
          <pc:sldMk cId="3162980934" sldId="257"/>
        </pc:sldMkLst>
        <pc:spChg chg="mod">
          <ac:chgData name="Owings, Jennifer C" userId="5ecaeb4d-520d-48b6-82b8-a43b0a8fab4e" providerId="ADAL" clId="{E0686527-8A63-47B4-A79F-386B7C94AF48}" dt="2020-12-02T18:03:49.584" v="10" actId="255"/>
          <ac:spMkLst>
            <pc:docMk/>
            <pc:sldMk cId="3162980934" sldId="257"/>
            <ac:spMk id="2" creationId="{00000000-0000-0000-0000-000000000000}"/>
          </ac:spMkLst>
        </pc:spChg>
        <pc:spChg chg="mod">
          <ac:chgData name="Owings, Jennifer C" userId="5ecaeb4d-520d-48b6-82b8-a43b0a8fab4e" providerId="ADAL" clId="{E0686527-8A63-47B4-A79F-386B7C94AF48}" dt="2020-12-02T18:04:25.939" v="15" actId="207"/>
          <ac:spMkLst>
            <pc:docMk/>
            <pc:sldMk cId="3162980934" sldId="257"/>
            <ac:spMk id="3" creationId="{00000000-0000-0000-0000-000000000000}"/>
          </ac:spMkLst>
        </pc:spChg>
        <pc:spChg chg="mod">
          <ac:chgData name="Owings, Jennifer C" userId="5ecaeb4d-520d-48b6-82b8-a43b0a8fab4e" providerId="ADAL" clId="{E0686527-8A63-47B4-A79F-386B7C94AF48}" dt="2020-12-02T18:04:30.854" v="16" actId="2711"/>
          <ac:spMkLst>
            <pc:docMk/>
            <pc:sldMk cId="3162980934" sldId="257"/>
            <ac:spMk id="35" creationId="{5FC8A8B8-F116-4C87-8E0C-D31EC6ABB70A}"/>
          </ac:spMkLst>
        </pc:spChg>
        <pc:picChg chg="mod">
          <ac:chgData name="Owings, Jennifer C" userId="5ecaeb4d-520d-48b6-82b8-a43b0a8fab4e" providerId="ADAL" clId="{E0686527-8A63-47B4-A79F-386B7C94AF48}" dt="2020-12-02T18:01:22.454" v="6" actId="1076"/>
          <ac:picMkLst>
            <pc:docMk/>
            <pc:sldMk cId="3162980934" sldId="257"/>
            <ac:picMk id="34" creationId="{AE0443DD-C340-48B0-8419-CA0349ACD197}"/>
          </ac:picMkLst>
        </pc:picChg>
      </pc:sldChg>
      <pc:sldChg chg="modSp add">
        <pc:chgData name="Owings, Jennifer C" userId="5ecaeb4d-520d-48b6-82b8-a43b0a8fab4e" providerId="ADAL" clId="{E0686527-8A63-47B4-A79F-386B7C94AF48}" dt="2020-12-02T18:05:27.610" v="28" actId="122"/>
        <pc:sldMkLst>
          <pc:docMk/>
          <pc:sldMk cId="0" sldId="266"/>
        </pc:sldMkLst>
        <pc:spChg chg="mod">
          <ac:chgData name="Owings, Jennifer C" userId="5ecaeb4d-520d-48b6-82b8-a43b0a8fab4e" providerId="ADAL" clId="{E0686527-8A63-47B4-A79F-386B7C94AF48}" dt="2020-12-02T18:05:00.910" v="21" actId="1076"/>
          <ac:spMkLst>
            <pc:docMk/>
            <pc:sldMk cId="0" sldId="266"/>
            <ac:spMk id="2" creationId="{00000000-0000-0000-0000-000000000000}"/>
          </ac:spMkLst>
        </pc:spChg>
        <pc:spChg chg="mod">
          <ac:chgData name="Owings, Jennifer C" userId="5ecaeb4d-520d-48b6-82b8-a43b0a8fab4e" providerId="ADAL" clId="{E0686527-8A63-47B4-A79F-386B7C94AF48}" dt="2020-12-02T18:05:27.610" v="28" actId="122"/>
          <ac:spMkLst>
            <pc:docMk/>
            <pc:sldMk cId="0" sldId="266"/>
            <ac:spMk id="3" creationId="{00000000-0000-0000-0000-000000000000}"/>
          </ac:spMkLst>
        </pc:spChg>
      </pc:sldChg>
      <pc:sldChg chg="addSp modSp mod setBg">
        <pc:chgData name="Owings, Jennifer C" userId="5ecaeb4d-520d-48b6-82b8-a43b0a8fab4e" providerId="ADAL" clId="{E0686527-8A63-47B4-A79F-386B7C94AF48}" dt="2020-12-02T18:10:10.099" v="42" actId="26606"/>
        <pc:sldMkLst>
          <pc:docMk/>
          <pc:sldMk cId="3195638312" sldId="754"/>
        </pc:sldMkLst>
        <pc:spChg chg="add">
          <ac:chgData name="Owings, Jennifer C" userId="5ecaeb4d-520d-48b6-82b8-a43b0a8fab4e" providerId="ADAL" clId="{E0686527-8A63-47B4-A79F-386B7C94AF48}" dt="2020-12-02T18:10:10.099" v="42" actId="26606"/>
          <ac:spMkLst>
            <pc:docMk/>
            <pc:sldMk cId="3195638312" sldId="754"/>
            <ac:spMk id="7" creationId="{69D184B2-2226-4E31-BCCB-444330767440}"/>
          </ac:spMkLst>
        </pc:spChg>
        <pc:spChg chg="add">
          <ac:chgData name="Owings, Jennifer C" userId="5ecaeb4d-520d-48b6-82b8-a43b0a8fab4e" providerId="ADAL" clId="{E0686527-8A63-47B4-A79F-386B7C94AF48}" dt="2020-12-02T18:10:10.099" v="42" actId="26606"/>
          <ac:spMkLst>
            <pc:docMk/>
            <pc:sldMk cId="3195638312" sldId="754"/>
            <ac:spMk id="9" creationId="{1AC4D4E3-486A-464A-8EC8-D44881097267}"/>
          </ac:spMkLst>
        </pc:spChg>
        <pc:spChg chg="add">
          <ac:chgData name="Owings, Jennifer C" userId="5ecaeb4d-520d-48b6-82b8-a43b0a8fab4e" providerId="ADAL" clId="{E0686527-8A63-47B4-A79F-386B7C94AF48}" dt="2020-12-02T18:10:10.099" v="42" actId="26606"/>
          <ac:spMkLst>
            <pc:docMk/>
            <pc:sldMk cId="3195638312" sldId="754"/>
            <ac:spMk id="11" creationId="{864DE13E-58EB-4475-B79C-0D4FC651239B}"/>
          </ac:spMkLst>
        </pc:spChg>
        <pc:picChg chg="mod">
          <ac:chgData name="Owings, Jennifer C" userId="5ecaeb4d-520d-48b6-82b8-a43b0a8fab4e" providerId="ADAL" clId="{E0686527-8A63-47B4-A79F-386B7C94AF48}" dt="2020-12-02T18:10:10.099" v="42" actId="26606"/>
          <ac:picMkLst>
            <pc:docMk/>
            <pc:sldMk cId="3195638312" sldId="754"/>
            <ac:picMk id="2" creationId="{B0DC2E56-80AB-4C9F-8915-4C72CD6AC993}"/>
          </ac:picMkLst>
        </pc:picChg>
      </pc:sldChg>
      <pc:sldChg chg="del">
        <pc:chgData name="Owings, Jennifer C" userId="5ecaeb4d-520d-48b6-82b8-a43b0a8fab4e" providerId="ADAL" clId="{E0686527-8A63-47B4-A79F-386B7C94AF48}" dt="2020-12-02T18:01:08.171" v="4" actId="2696"/>
        <pc:sldMkLst>
          <pc:docMk/>
          <pc:sldMk cId="3212329820" sldId="769"/>
        </pc:sldMkLst>
      </pc:sldChg>
      <pc:sldChg chg="del">
        <pc:chgData name="Owings, Jennifer C" userId="5ecaeb4d-520d-48b6-82b8-a43b0a8fab4e" providerId="ADAL" clId="{E0686527-8A63-47B4-A79F-386B7C94AF48}" dt="2020-12-02T18:07:03.176" v="34" actId="2696"/>
        <pc:sldMkLst>
          <pc:docMk/>
          <pc:sldMk cId="1906530987" sldId="806"/>
        </pc:sldMkLst>
      </pc:sldChg>
      <pc:sldChg chg="add del">
        <pc:chgData name="Owings, Jennifer C" userId="5ecaeb4d-520d-48b6-82b8-a43b0a8fab4e" providerId="ADAL" clId="{E0686527-8A63-47B4-A79F-386B7C94AF48}" dt="2020-12-02T18:01:05.624" v="3" actId="2696"/>
        <pc:sldMkLst>
          <pc:docMk/>
          <pc:sldMk cId="2161000597" sldId="811"/>
        </pc:sldMkLst>
      </pc:sldChg>
      <pc:sldChg chg="modSp add">
        <pc:chgData name="Owings, Jennifer C" userId="5ecaeb4d-520d-48b6-82b8-a43b0a8fab4e" providerId="ADAL" clId="{E0686527-8A63-47B4-A79F-386B7C94AF48}" dt="2020-12-02T18:05:56.046" v="33" actId="122"/>
        <pc:sldMkLst>
          <pc:docMk/>
          <pc:sldMk cId="2097810005" sldId="1194"/>
        </pc:sldMkLst>
        <pc:spChg chg="mod">
          <ac:chgData name="Owings, Jennifer C" userId="5ecaeb4d-520d-48b6-82b8-a43b0a8fab4e" providerId="ADAL" clId="{E0686527-8A63-47B4-A79F-386B7C94AF48}" dt="2020-12-02T18:05:56.046" v="33" actId="122"/>
          <ac:spMkLst>
            <pc:docMk/>
            <pc:sldMk cId="2097810005" sldId="1194"/>
            <ac:spMk id="32" creationId="{00000000-0000-0000-0000-000000000000}"/>
          </ac:spMkLst>
        </pc:spChg>
      </pc:sldChg>
    </pc:docChg>
  </pc:docChgLst>
  <pc:docChgLst>
    <pc:chgData name="Laughman, Jennifer A" userId="S::jlaughman6@wellspan.org::d5df17cb-ea68-4185-bb9b-24467960d9e5" providerId="AD" clId="Web-{52F61142-0409-9E91-5520-AF8B1EEE0321}"/>
    <pc:docChg chg="modSld">
      <pc:chgData name="Laughman, Jennifer A" userId="S::jlaughman6@wellspan.org::d5df17cb-ea68-4185-bb9b-24467960d9e5" providerId="AD" clId="Web-{52F61142-0409-9E91-5520-AF8B1EEE0321}" dt="2020-11-20T22:46:20.414" v="22" actId="20577"/>
      <pc:docMkLst>
        <pc:docMk/>
      </pc:docMkLst>
      <pc:sldChg chg="modSp">
        <pc:chgData name="Laughman, Jennifer A" userId="S::jlaughman6@wellspan.org::d5df17cb-ea68-4185-bb9b-24467960d9e5" providerId="AD" clId="Web-{52F61142-0409-9E91-5520-AF8B1EEE0321}" dt="2020-11-20T22:35:06.043" v="1" actId="1076"/>
        <pc:sldMkLst>
          <pc:docMk/>
          <pc:sldMk cId="0" sldId="451"/>
        </pc:sldMkLst>
        <pc:picChg chg="mod">
          <ac:chgData name="Laughman, Jennifer A" userId="S::jlaughman6@wellspan.org::d5df17cb-ea68-4185-bb9b-24467960d9e5" providerId="AD" clId="Web-{52F61142-0409-9E91-5520-AF8B1EEE0321}" dt="2020-11-20T22:35:06.043" v="1" actId="1076"/>
          <ac:picMkLst>
            <pc:docMk/>
            <pc:sldMk cId="0" sldId="451"/>
            <ac:picMk id="5" creationId="{6AE987FA-1E01-42F1-B72C-6F7B10EBB692}"/>
          </ac:picMkLst>
        </pc:picChg>
      </pc:sldChg>
      <pc:sldChg chg="modSp">
        <pc:chgData name="Laughman, Jennifer A" userId="S::jlaughman6@wellspan.org::d5df17cb-ea68-4185-bb9b-24467960d9e5" providerId="AD" clId="Web-{52F61142-0409-9E91-5520-AF8B1EEE0321}" dt="2020-11-20T22:35:29.216" v="8" actId="1076"/>
        <pc:sldMkLst>
          <pc:docMk/>
          <pc:sldMk cId="1746189300" sldId="599"/>
        </pc:sldMkLst>
        <pc:picChg chg="mod">
          <ac:chgData name="Laughman, Jennifer A" userId="S::jlaughman6@wellspan.org::d5df17cb-ea68-4185-bb9b-24467960d9e5" providerId="AD" clId="Web-{52F61142-0409-9E91-5520-AF8B1EEE0321}" dt="2020-11-20T22:35:29.216" v="8" actId="1076"/>
          <ac:picMkLst>
            <pc:docMk/>
            <pc:sldMk cId="1746189300" sldId="599"/>
            <ac:picMk id="4" creationId="{00000000-0000-0000-0000-000000000000}"/>
          </ac:picMkLst>
        </pc:picChg>
        <pc:picChg chg="mod">
          <ac:chgData name="Laughman, Jennifer A" userId="S::jlaughman6@wellspan.org::d5df17cb-ea68-4185-bb9b-24467960d9e5" providerId="AD" clId="Web-{52F61142-0409-9E91-5520-AF8B1EEE0321}" dt="2020-11-20T22:35:21.903" v="4" actId="1076"/>
          <ac:picMkLst>
            <pc:docMk/>
            <pc:sldMk cId="1746189300" sldId="599"/>
            <ac:picMk id="6" creationId="{00000000-0000-0000-0000-000000000000}"/>
          </ac:picMkLst>
        </pc:picChg>
        <pc:picChg chg="mod">
          <ac:chgData name="Laughman, Jennifer A" userId="S::jlaughman6@wellspan.org::d5df17cb-ea68-4185-bb9b-24467960d9e5" providerId="AD" clId="Web-{52F61142-0409-9E91-5520-AF8B1EEE0321}" dt="2020-11-20T22:35:26.200" v="6" actId="1076"/>
          <ac:picMkLst>
            <pc:docMk/>
            <pc:sldMk cId="1746189300" sldId="599"/>
            <ac:picMk id="9" creationId="{00000000-0000-0000-0000-000000000000}"/>
          </ac:picMkLst>
        </pc:picChg>
        <pc:picChg chg="mod">
          <ac:chgData name="Laughman, Jennifer A" userId="S::jlaughman6@wellspan.org::d5df17cb-ea68-4185-bb9b-24467960d9e5" providerId="AD" clId="Web-{52F61142-0409-9E91-5520-AF8B1EEE0321}" dt="2020-11-20T22:35:20.387" v="3" actId="1076"/>
          <ac:picMkLst>
            <pc:docMk/>
            <pc:sldMk cId="1746189300" sldId="599"/>
            <ac:picMk id="10" creationId="{00000000-0000-0000-0000-000000000000}"/>
          </ac:picMkLst>
        </pc:picChg>
        <pc:picChg chg="mod">
          <ac:chgData name="Laughman, Jennifer A" userId="S::jlaughman6@wellspan.org::d5df17cb-ea68-4185-bb9b-24467960d9e5" providerId="AD" clId="Web-{52F61142-0409-9E91-5520-AF8B1EEE0321}" dt="2020-11-20T22:35:23.669" v="5" actId="1076"/>
          <ac:picMkLst>
            <pc:docMk/>
            <pc:sldMk cId="1746189300" sldId="599"/>
            <ac:picMk id="11" creationId="{00000000-0000-0000-0000-000000000000}"/>
          </ac:picMkLst>
        </pc:picChg>
      </pc:sldChg>
      <pc:sldChg chg="modSp">
        <pc:chgData name="Laughman, Jennifer A" userId="S::jlaughman6@wellspan.org::d5df17cb-ea68-4185-bb9b-24467960d9e5" providerId="AD" clId="Web-{52F61142-0409-9E91-5520-AF8B1EEE0321}" dt="2020-11-20T22:44:45.257" v="16" actId="1076"/>
        <pc:sldMkLst>
          <pc:docMk/>
          <pc:sldMk cId="4217848487" sldId="600"/>
        </pc:sldMkLst>
        <pc:spChg chg="mod">
          <ac:chgData name="Laughman, Jennifer A" userId="S::jlaughman6@wellspan.org::d5df17cb-ea68-4185-bb9b-24467960d9e5" providerId="AD" clId="Web-{52F61142-0409-9E91-5520-AF8B1EEE0321}" dt="2020-11-20T22:44:45.257" v="16" actId="1076"/>
          <ac:spMkLst>
            <pc:docMk/>
            <pc:sldMk cId="4217848487" sldId="600"/>
            <ac:spMk id="3" creationId="{00000000-0000-0000-0000-000000000000}"/>
          </ac:spMkLst>
        </pc:spChg>
      </pc:sldChg>
      <pc:sldChg chg="modSp">
        <pc:chgData name="Laughman, Jennifer A" userId="S::jlaughman6@wellspan.org::d5df17cb-ea68-4185-bb9b-24467960d9e5" providerId="AD" clId="Web-{52F61142-0409-9E91-5520-AF8B1EEE0321}" dt="2020-11-20T22:44:11.615" v="9" actId="20577"/>
        <pc:sldMkLst>
          <pc:docMk/>
          <pc:sldMk cId="2609318605" sldId="610"/>
        </pc:sldMkLst>
        <pc:spChg chg="mod">
          <ac:chgData name="Laughman, Jennifer A" userId="S::jlaughman6@wellspan.org::d5df17cb-ea68-4185-bb9b-24467960d9e5" providerId="AD" clId="Web-{52F61142-0409-9E91-5520-AF8B1EEE0321}" dt="2020-11-20T22:44:11.615" v="9" actId="20577"/>
          <ac:spMkLst>
            <pc:docMk/>
            <pc:sldMk cId="2609318605" sldId="610"/>
            <ac:spMk id="21507" creationId="{00000000-0000-0000-0000-000000000000}"/>
          </ac:spMkLst>
        </pc:spChg>
      </pc:sldChg>
      <pc:sldChg chg="modSp">
        <pc:chgData name="Laughman, Jennifer A" userId="S::jlaughman6@wellspan.org::d5df17cb-ea68-4185-bb9b-24467960d9e5" providerId="AD" clId="Web-{52F61142-0409-9E91-5520-AF8B1EEE0321}" dt="2020-11-20T22:46:20.414" v="21" actId="20577"/>
        <pc:sldMkLst>
          <pc:docMk/>
          <pc:sldMk cId="1119283669" sldId="611"/>
        </pc:sldMkLst>
        <pc:spChg chg="mod">
          <ac:chgData name="Laughman, Jennifer A" userId="S::jlaughman6@wellspan.org::d5df17cb-ea68-4185-bb9b-24467960d9e5" providerId="AD" clId="Web-{52F61142-0409-9E91-5520-AF8B1EEE0321}" dt="2020-11-20T22:46:20.414" v="21" actId="20577"/>
          <ac:spMkLst>
            <pc:docMk/>
            <pc:sldMk cId="1119283669" sldId="611"/>
            <ac:spMk id="15363" creationId="{00000000-0000-0000-0000-000000000000}"/>
          </ac:spMkLst>
        </pc:spChg>
      </pc:sldChg>
    </pc:docChg>
  </pc:docChgLst>
  <pc:docChgLst>
    <pc:chgData name="Hunter, Susan E" userId="S::shunter@wellspan.org::a91e9613-305a-433e-9c4f-21c6a6cdd29a" providerId="AD" clId="Web-{D89C6191-F698-57C5-A74D-848CF542A885}"/>
    <pc:docChg chg="addSld modSld">
      <pc:chgData name="Hunter, Susan E" userId="S::shunter@wellspan.org::a91e9613-305a-433e-9c4f-21c6a6cdd29a" providerId="AD" clId="Web-{D89C6191-F698-57C5-A74D-848CF542A885}" dt="2020-10-27T19:19:16.484" v="386" actId="1076"/>
      <pc:docMkLst>
        <pc:docMk/>
      </pc:docMkLst>
      <pc:sldChg chg="modSp">
        <pc:chgData name="Hunter, Susan E" userId="S::shunter@wellspan.org::a91e9613-305a-433e-9c4f-21c6a6cdd29a" providerId="AD" clId="Web-{D89C6191-F698-57C5-A74D-848CF542A885}" dt="2020-10-27T18:56:28.666" v="141" actId="20577"/>
        <pc:sldMkLst>
          <pc:docMk/>
          <pc:sldMk cId="3708847945" sldId="791"/>
        </pc:sldMkLst>
        <pc:spChg chg="mod">
          <ac:chgData name="Hunter, Susan E" userId="S::shunter@wellspan.org::a91e9613-305a-433e-9c4f-21c6a6cdd29a" providerId="AD" clId="Web-{D89C6191-F698-57C5-A74D-848CF542A885}" dt="2020-10-27T18:56:28.666" v="141" actId="20577"/>
          <ac:spMkLst>
            <pc:docMk/>
            <pc:sldMk cId="3708847945" sldId="791"/>
            <ac:spMk id="5" creationId="{C49B0B69-0153-4E7D-AB2C-C617002D734F}"/>
          </ac:spMkLst>
        </pc:spChg>
      </pc:sldChg>
      <pc:sldChg chg="modSp">
        <pc:chgData name="Hunter, Susan E" userId="S::shunter@wellspan.org::a91e9613-305a-433e-9c4f-21c6a6cdd29a" providerId="AD" clId="Web-{D89C6191-F698-57C5-A74D-848CF542A885}" dt="2020-10-27T18:48:53.670" v="76" actId="20577"/>
        <pc:sldMkLst>
          <pc:docMk/>
          <pc:sldMk cId="4058781008" sldId="795"/>
        </pc:sldMkLst>
        <pc:spChg chg="mod">
          <ac:chgData name="Hunter, Susan E" userId="S::shunter@wellspan.org::a91e9613-305a-433e-9c4f-21c6a6cdd29a" providerId="AD" clId="Web-{D89C6191-F698-57C5-A74D-848CF542A885}" dt="2020-10-27T18:48:53.670" v="76" actId="20577"/>
          <ac:spMkLst>
            <pc:docMk/>
            <pc:sldMk cId="4058781008" sldId="795"/>
            <ac:spMk id="4" creationId="{12DB9289-88F3-46C2-92CD-2B922A2B2769}"/>
          </ac:spMkLst>
        </pc:spChg>
      </pc:sldChg>
      <pc:sldChg chg="addSp delSp modSp new">
        <pc:chgData name="Hunter, Susan E" userId="S::shunter@wellspan.org::a91e9613-305a-433e-9c4f-21c6a6cdd29a" providerId="AD" clId="Web-{D89C6191-F698-57C5-A74D-848CF542A885}" dt="2020-10-27T19:12:59.383" v="307" actId="1076"/>
        <pc:sldMkLst>
          <pc:docMk/>
          <pc:sldMk cId="2489138368" sldId="796"/>
        </pc:sldMkLst>
        <pc:spChg chg="add mod">
          <ac:chgData name="Hunter, Susan E" userId="S::shunter@wellspan.org::a91e9613-305a-433e-9c4f-21c6a6cdd29a" providerId="AD" clId="Web-{D89C6191-F698-57C5-A74D-848CF542A885}" dt="2020-10-27T19:12:59.383" v="307" actId="1076"/>
          <ac:spMkLst>
            <pc:docMk/>
            <pc:sldMk cId="2489138368" sldId="796"/>
            <ac:spMk id="2" creationId="{09F83CA2-F82C-4E00-8A68-05BBD36211FD}"/>
          </ac:spMkLst>
        </pc:spChg>
        <pc:spChg chg="add del mod">
          <ac:chgData name="Hunter, Susan E" userId="S::shunter@wellspan.org::a91e9613-305a-433e-9c4f-21c6a6cdd29a" providerId="AD" clId="Web-{D89C6191-F698-57C5-A74D-848CF542A885}" dt="2020-10-27T18:52:12.182" v="96"/>
          <ac:spMkLst>
            <pc:docMk/>
            <pc:sldMk cId="2489138368" sldId="796"/>
            <ac:spMk id="4" creationId="{E33C23B3-F46C-46AA-AF9B-45E193044626}"/>
          </ac:spMkLst>
        </pc:spChg>
        <pc:spChg chg="add mod">
          <ac:chgData name="Hunter, Susan E" userId="S::shunter@wellspan.org::a91e9613-305a-433e-9c4f-21c6a6cdd29a" providerId="AD" clId="Web-{D89C6191-F698-57C5-A74D-848CF542A885}" dt="2020-10-27T18:56:37.620" v="144" actId="20577"/>
          <ac:spMkLst>
            <pc:docMk/>
            <pc:sldMk cId="2489138368" sldId="796"/>
            <ac:spMk id="7" creationId="{D717960C-A71A-4D3E-9C6E-A0A0493F3857}"/>
          </ac:spMkLst>
        </pc:spChg>
        <pc:spChg chg="add mod">
          <ac:chgData name="Hunter, Susan E" userId="S::shunter@wellspan.org::a91e9613-305a-433e-9c4f-21c6a6cdd29a" providerId="AD" clId="Web-{D89C6191-F698-57C5-A74D-848CF542A885}" dt="2020-10-27T18:58:16.689" v="161" actId="20577"/>
          <ac:spMkLst>
            <pc:docMk/>
            <pc:sldMk cId="2489138368" sldId="796"/>
            <ac:spMk id="8" creationId="{4E2BD65C-4352-40B1-BCD4-70933423CCBA}"/>
          </ac:spMkLst>
        </pc:spChg>
        <pc:picChg chg="add mod">
          <ac:chgData name="Hunter, Susan E" userId="S::shunter@wellspan.org::a91e9613-305a-433e-9c4f-21c6a6cdd29a" providerId="AD" clId="Web-{D89C6191-F698-57C5-A74D-848CF542A885}" dt="2020-10-27T18:53:49.031" v="128" actId="14100"/>
          <ac:picMkLst>
            <pc:docMk/>
            <pc:sldMk cId="2489138368" sldId="796"/>
            <ac:picMk id="3" creationId="{8C47B751-AFF9-4FE7-A3AE-28FD59CE0336}"/>
          </ac:picMkLst>
        </pc:picChg>
        <pc:picChg chg="add del mod">
          <ac:chgData name="Hunter, Susan E" userId="S::shunter@wellspan.org::a91e9613-305a-433e-9c4f-21c6a6cdd29a" providerId="AD" clId="Web-{D89C6191-F698-57C5-A74D-848CF542A885}" dt="2020-10-27T18:56:51.543" v="147"/>
          <ac:picMkLst>
            <pc:docMk/>
            <pc:sldMk cId="2489138368" sldId="796"/>
            <ac:picMk id="6" creationId="{FE96CB11-FCB8-4659-BDD5-FD416B419F07}"/>
          </ac:picMkLst>
        </pc:picChg>
      </pc:sldChg>
      <pc:sldChg chg="addSp delSp modSp new">
        <pc:chgData name="Hunter, Susan E" userId="S::shunter@wellspan.org::a91e9613-305a-433e-9c4f-21c6a6cdd29a" providerId="AD" clId="Web-{D89C6191-F698-57C5-A74D-848CF542A885}" dt="2020-10-27T19:19:16.484" v="386" actId="1076"/>
        <pc:sldMkLst>
          <pc:docMk/>
          <pc:sldMk cId="1750666433" sldId="797"/>
        </pc:sldMkLst>
        <pc:spChg chg="add mod">
          <ac:chgData name="Hunter, Susan E" userId="S::shunter@wellspan.org::a91e9613-305a-433e-9c4f-21c6a6cdd29a" providerId="AD" clId="Web-{D89C6191-F698-57C5-A74D-848CF542A885}" dt="2020-10-27T19:12:31.694" v="301" actId="20577"/>
          <ac:spMkLst>
            <pc:docMk/>
            <pc:sldMk cId="1750666433" sldId="797"/>
            <ac:spMk id="4" creationId="{7DF2C695-5777-416F-BDAC-A386C9EE2EEF}"/>
          </ac:spMkLst>
        </pc:spChg>
        <pc:spChg chg="add mod">
          <ac:chgData name="Hunter, Susan E" userId="S::shunter@wellspan.org::a91e9613-305a-433e-9c4f-21c6a6cdd29a" providerId="AD" clId="Web-{D89C6191-F698-57C5-A74D-848CF542A885}" dt="2020-10-27T19:19:16.484" v="386" actId="1076"/>
          <ac:spMkLst>
            <pc:docMk/>
            <pc:sldMk cId="1750666433" sldId="797"/>
            <ac:spMk id="5" creationId="{20B700EE-70A9-4D58-93B2-E4BC45797890}"/>
          </ac:spMkLst>
        </pc:spChg>
        <pc:spChg chg="add mod">
          <ac:chgData name="Hunter, Susan E" userId="S::shunter@wellspan.org::a91e9613-305a-433e-9c4f-21c6a6cdd29a" providerId="AD" clId="Web-{D89C6191-F698-57C5-A74D-848CF542A885}" dt="2020-10-27T19:18:16.668" v="385" actId="1076"/>
          <ac:spMkLst>
            <pc:docMk/>
            <pc:sldMk cId="1750666433" sldId="797"/>
            <ac:spMk id="7" creationId="{5FE55606-B861-400B-BB89-28D6CFD3C95D}"/>
          </ac:spMkLst>
        </pc:spChg>
        <pc:spChg chg="add mod">
          <ac:chgData name="Hunter, Susan E" userId="S::shunter@wellspan.org::a91e9613-305a-433e-9c4f-21c6a6cdd29a" providerId="AD" clId="Web-{D89C6191-F698-57C5-A74D-848CF542A885}" dt="2020-10-27T19:10:21.671" v="274" actId="20577"/>
          <ac:spMkLst>
            <pc:docMk/>
            <pc:sldMk cId="1750666433" sldId="797"/>
            <ac:spMk id="9" creationId="{83B7CF6E-ADE7-4528-8C32-13A106122465}"/>
          </ac:spMkLst>
        </pc:spChg>
        <pc:spChg chg="add mod">
          <ac:chgData name="Hunter, Susan E" userId="S::shunter@wellspan.org::a91e9613-305a-433e-9c4f-21c6a6cdd29a" providerId="AD" clId="Web-{D89C6191-F698-57C5-A74D-848CF542A885}" dt="2020-10-27T19:08:18.882" v="257" actId="20577"/>
          <ac:spMkLst>
            <pc:docMk/>
            <pc:sldMk cId="1750666433" sldId="797"/>
            <ac:spMk id="14" creationId="{2B3130FD-C981-4B30-BD48-616B6A2A1051}"/>
          </ac:spMkLst>
        </pc:spChg>
        <pc:spChg chg="add mod">
          <ac:chgData name="Hunter, Susan E" userId="S::shunter@wellspan.org::a91e9613-305a-433e-9c4f-21c6a6cdd29a" providerId="AD" clId="Web-{D89C6191-F698-57C5-A74D-848CF542A885}" dt="2020-10-27T19:09:58.185" v="271" actId="1076"/>
          <ac:spMkLst>
            <pc:docMk/>
            <pc:sldMk cId="1750666433" sldId="797"/>
            <ac:spMk id="15" creationId="{8FD9119C-7DBF-42E7-B9EE-E017DFD5AA3E}"/>
          </ac:spMkLst>
        </pc:spChg>
        <pc:spChg chg="add mod">
          <ac:chgData name="Hunter, Susan E" userId="S::shunter@wellspan.org::a91e9613-305a-433e-9c4f-21c6a6cdd29a" providerId="AD" clId="Web-{D89C6191-F698-57C5-A74D-848CF542A885}" dt="2020-10-27T19:11:04.314" v="285" actId="1076"/>
          <ac:spMkLst>
            <pc:docMk/>
            <pc:sldMk cId="1750666433" sldId="797"/>
            <ac:spMk id="17" creationId="{F017A5F4-DF3F-4245-99CB-BD76F77FB36B}"/>
          </ac:spMkLst>
        </pc:spChg>
        <pc:picChg chg="add mod">
          <ac:chgData name="Hunter, Susan E" userId="S::shunter@wellspan.org::a91e9613-305a-433e-9c4f-21c6a6cdd29a" providerId="AD" clId="Web-{D89C6191-F698-57C5-A74D-848CF542A885}" dt="2020-10-27T19:00:06.492" v="173" actId="14100"/>
          <ac:picMkLst>
            <pc:docMk/>
            <pc:sldMk cId="1750666433" sldId="797"/>
            <ac:picMk id="3" creationId="{E32A1D9A-B677-4611-A5F7-96FA021A8959}"/>
          </ac:picMkLst>
        </pc:picChg>
        <pc:picChg chg="add mod">
          <ac:chgData name="Hunter, Susan E" userId="S::shunter@wellspan.org::a91e9613-305a-433e-9c4f-21c6a6cdd29a" providerId="AD" clId="Web-{D89C6191-F698-57C5-A74D-848CF542A885}" dt="2020-10-27T19:18:12.574" v="384" actId="1076"/>
          <ac:picMkLst>
            <pc:docMk/>
            <pc:sldMk cId="1750666433" sldId="797"/>
            <ac:picMk id="6" creationId="{DADFC82A-19FD-4826-8458-FDB2873E7F0F}"/>
          </ac:picMkLst>
        </pc:picChg>
        <pc:picChg chg="add del mod">
          <ac:chgData name="Hunter, Susan E" userId="S::shunter@wellspan.org::a91e9613-305a-433e-9c4f-21c6a6cdd29a" providerId="AD" clId="Web-{D89C6191-F698-57C5-A74D-848CF542A885}" dt="2020-10-27T19:04:05.148" v="229"/>
          <ac:picMkLst>
            <pc:docMk/>
            <pc:sldMk cId="1750666433" sldId="797"/>
            <ac:picMk id="8" creationId="{E8ED3FCC-278B-4519-8BAC-E529BEC76509}"/>
          </ac:picMkLst>
        </pc:picChg>
        <pc:picChg chg="add mod">
          <ac:chgData name="Hunter, Susan E" userId="S::shunter@wellspan.org::a91e9613-305a-433e-9c4f-21c6a6cdd29a" providerId="AD" clId="Web-{D89C6191-F698-57C5-A74D-848CF542A885}" dt="2020-10-27T19:05:06.777" v="236" actId="14100"/>
          <ac:picMkLst>
            <pc:docMk/>
            <pc:sldMk cId="1750666433" sldId="797"/>
            <ac:picMk id="10" creationId="{2AFAFF9F-F6B4-4D59-A9CE-45B3D59FDFD2}"/>
          </ac:picMkLst>
        </pc:picChg>
        <pc:picChg chg="add mod">
          <ac:chgData name="Hunter, Susan E" userId="S::shunter@wellspan.org::a91e9613-305a-433e-9c4f-21c6a6cdd29a" providerId="AD" clId="Web-{D89C6191-F698-57C5-A74D-848CF542A885}" dt="2020-10-27T19:06:09.515" v="245" actId="1076"/>
          <ac:picMkLst>
            <pc:docMk/>
            <pc:sldMk cId="1750666433" sldId="797"/>
            <ac:picMk id="11" creationId="{751B9057-C079-407B-9DF0-ABBFC05C125B}"/>
          </ac:picMkLst>
        </pc:picChg>
        <pc:picChg chg="add mod">
          <ac:chgData name="Hunter, Susan E" userId="S::shunter@wellspan.org::a91e9613-305a-433e-9c4f-21c6a6cdd29a" providerId="AD" clId="Web-{D89C6191-F698-57C5-A74D-848CF542A885}" dt="2020-10-27T19:06:01.936" v="244" actId="1076"/>
          <ac:picMkLst>
            <pc:docMk/>
            <pc:sldMk cId="1750666433" sldId="797"/>
            <ac:picMk id="12" creationId="{6EF724BB-5266-4F7D-883A-389CEA5D95FB}"/>
          </ac:picMkLst>
        </pc:picChg>
        <pc:picChg chg="add del mod">
          <ac:chgData name="Hunter, Susan E" userId="S::shunter@wellspan.org::a91e9613-305a-433e-9c4f-21c6a6cdd29a" providerId="AD" clId="Web-{D89C6191-F698-57C5-A74D-848CF542A885}" dt="2020-10-27T19:07:31.270" v="252"/>
          <ac:picMkLst>
            <pc:docMk/>
            <pc:sldMk cId="1750666433" sldId="797"/>
            <ac:picMk id="13" creationId="{0A87E932-3E06-4402-A3D0-781B158A06F8}"/>
          </ac:picMkLst>
        </pc:picChg>
        <pc:picChg chg="add del mod">
          <ac:chgData name="Hunter, Susan E" userId="S::shunter@wellspan.org::a91e9613-305a-433e-9c4f-21c6a6cdd29a" providerId="AD" clId="Web-{D89C6191-F698-57C5-A74D-848CF542A885}" dt="2020-10-27T19:08:51.025" v="263"/>
          <ac:picMkLst>
            <pc:docMk/>
            <pc:sldMk cId="1750666433" sldId="797"/>
            <ac:picMk id="16" creationId="{F6D178D8-8927-4E51-B419-4E9EE7C573EA}"/>
          </ac:picMkLst>
        </pc:picChg>
      </pc:sldChg>
      <pc:sldChg chg="addSp modSp new">
        <pc:chgData name="Hunter, Susan E" userId="S::shunter@wellspan.org::a91e9613-305a-433e-9c4f-21c6a6cdd29a" providerId="AD" clId="Web-{D89C6191-F698-57C5-A74D-848CF542A885}" dt="2020-10-27T19:13:21.838" v="310" actId="1076"/>
        <pc:sldMkLst>
          <pc:docMk/>
          <pc:sldMk cId="1260556843" sldId="798"/>
        </pc:sldMkLst>
        <pc:spChg chg="add mod">
          <ac:chgData name="Hunter, Susan E" userId="S::shunter@wellspan.org::a91e9613-305a-433e-9c4f-21c6a6cdd29a" providerId="AD" clId="Web-{D89C6191-F698-57C5-A74D-848CF542A885}" dt="2020-10-27T19:12:05.646" v="294" actId="20577"/>
          <ac:spMkLst>
            <pc:docMk/>
            <pc:sldMk cId="1260556843" sldId="798"/>
            <ac:spMk id="2" creationId="{B2083B42-2DFD-438D-B8CB-F30722EBF2F5}"/>
          </ac:spMkLst>
        </pc:spChg>
        <pc:spChg chg="add mod">
          <ac:chgData name="Hunter, Susan E" userId="S::shunter@wellspan.org::a91e9613-305a-433e-9c4f-21c6a6cdd29a" providerId="AD" clId="Web-{D89C6191-F698-57C5-A74D-848CF542A885}" dt="2020-10-27T19:13:21.838" v="310" actId="1076"/>
          <ac:spMkLst>
            <pc:docMk/>
            <pc:sldMk cId="1260556843" sldId="798"/>
            <ac:spMk id="3" creationId="{90414971-F62E-4EC9-8CA3-7A1FEF69F07A}"/>
          </ac:spMkLst>
        </pc:spChg>
      </pc:sldChg>
      <pc:sldChg chg="addSp modSp new">
        <pc:chgData name="Hunter, Susan E" userId="S::shunter@wellspan.org::a91e9613-305a-433e-9c4f-21c6a6cdd29a" providerId="AD" clId="Web-{D89C6191-F698-57C5-A74D-848CF542A885}" dt="2020-10-27T19:16:59.523" v="380" actId="20577"/>
        <pc:sldMkLst>
          <pc:docMk/>
          <pc:sldMk cId="1548546878" sldId="799"/>
        </pc:sldMkLst>
        <pc:spChg chg="add mod">
          <ac:chgData name="Hunter, Susan E" userId="S::shunter@wellspan.org::a91e9613-305a-433e-9c4f-21c6a6cdd29a" providerId="AD" clId="Web-{D89C6191-F698-57C5-A74D-848CF542A885}" dt="2020-10-27T19:14:08.481" v="322" actId="1076"/>
          <ac:spMkLst>
            <pc:docMk/>
            <pc:sldMk cId="1548546878" sldId="799"/>
            <ac:spMk id="2" creationId="{1BBF1BB4-C443-4866-A09F-FDB66E2E3657}"/>
          </ac:spMkLst>
        </pc:spChg>
        <pc:spChg chg="add mod">
          <ac:chgData name="Hunter, Susan E" userId="S::shunter@wellspan.org::a91e9613-305a-433e-9c4f-21c6a6cdd29a" providerId="AD" clId="Web-{D89C6191-F698-57C5-A74D-848CF542A885}" dt="2020-10-27T19:16:59.523" v="380" actId="20577"/>
          <ac:spMkLst>
            <pc:docMk/>
            <pc:sldMk cId="1548546878" sldId="799"/>
            <ac:spMk id="3" creationId="{4D5280FC-EE72-456D-A780-2107343DB905}"/>
          </ac:spMkLst>
        </pc:spChg>
      </pc:sldChg>
    </pc:docChg>
  </pc:docChgLst>
  <pc:docChgLst>
    <pc:chgData name="Owings, Jennifer C" userId="5ecaeb4d-520d-48b6-82b8-a43b0a8fab4e" providerId="ADAL" clId="{BBD2DAA8-43D3-4E41-8F25-21DCDE20BCB2}"/>
    <pc:docChg chg="undo custSel mod modSld">
      <pc:chgData name="Owings, Jennifer C" userId="5ecaeb4d-520d-48b6-82b8-a43b0a8fab4e" providerId="ADAL" clId="{BBD2DAA8-43D3-4E41-8F25-21DCDE20BCB2}" dt="2020-11-04T16:59:35.218" v="9" actId="1076"/>
      <pc:docMkLst>
        <pc:docMk/>
      </pc:docMkLst>
      <pc:sldChg chg="addSp delSp modSp mod setBg">
        <pc:chgData name="Owings, Jennifer C" userId="5ecaeb4d-520d-48b6-82b8-a43b0a8fab4e" providerId="ADAL" clId="{BBD2DAA8-43D3-4E41-8F25-21DCDE20BCB2}" dt="2020-11-04T16:59:35.218" v="9" actId="1076"/>
        <pc:sldMkLst>
          <pc:docMk/>
          <pc:sldMk cId="1844681256" sldId="785"/>
        </pc:sldMkLst>
        <pc:spChg chg="del">
          <ac:chgData name="Owings, Jennifer C" userId="5ecaeb4d-520d-48b6-82b8-a43b0a8fab4e" providerId="ADAL" clId="{BBD2DAA8-43D3-4E41-8F25-21DCDE20BCB2}" dt="2020-11-04T16:58:40.543" v="0"/>
          <ac:spMkLst>
            <pc:docMk/>
            <pc:sldMk cId="1844681256" sldId="785"/>
            <ac:spMk id="2" creationId="{B9E6F743-06E7-404E-8A05-17C404DF25CF}"/>
          </ac:spMkLst>
        </pc:spChg>
        <pc:spChg chg="add del mod">
          <ac:chgData name="Owings, Jennifer C" userId="5ecaeb4d-520d-48b6-82b8-a43b0a8fab4e" providerId="ADAL" clId="{BBD2DAA8-43D3-4E41-8F25-21DCDE20BCB2}" dt="2020-11-04T16:58:43.707" v="1"/>
          <ac:spMkLst>
            <pc:docMk/>
            <pc:sldMk cId="1844681256" sldId="785"/>
            <ac:spMk id="3" creationId="{44488505-828E-4B18-8D7C-5B96B4E2168E}"/>
          </ac:spMkLst>
        </pc:spChg>
        <pc:spChg chg="add">
          <ac:chgData name="Owings, Jennifer C" userId="5ecaeb4d-520d-48b6-82b8-a43b0a8fab4e" providerId="ADAL" clId="{BBD2DAA8-43D3-4E41-8F25-21DCDE20BCB2}" dt="2020-11-04T16:59:24.800" v="5" actId="26606"/>
          <ac:spMkLst>
            <pc:docMk/>
            <pc:sldMk cId="1844681256" sldId="785"/>
            <ac:spMk id="9" creationId="{F3060C83-F051-4F0E-ABAD-AA0DFC48B218}"/>
          </ac:spMkLst>
        </pc:spChg>
        <pc:spChg chg="add">
          <ac:chgData name="Owings, Jennifer C" userId="5ecaeb4d-520d-48b6-82b8-a43b0a8fab4e" providerId="ADAL" clId="{BBD2DAA8-43D3-4E41-8F25-21DCDE20BCB2}" dt="2020-11-04T16:59:24.800" v="5" actId="26606"/>
          <ac:spMkLst>
            <pc:docMk/>
            <pc:sldMk cId="1844681256" sldId="785"/>
            <ac:spMk id="11" creationId="{83C98ABE-055B-441F-B07E-44F97F083C39}"/>
          </ac:spMkLst>
        </pc:spChg>
        <pc:spChg chg="add">
          <ac:chgData name="Owings, Jennifer C" userId="5ecaeb4d-520d-48b6-82b8-a43b0a8fab4e" providerId="ADAL" clId="{BBD2DAA8-43D3-4E41-8F25-21DCDE20BCB2}" dt="2020-11-04T16:59:24.800" v="5" actId="26606"/>
          <ac:spMkLst>
            <pc:docMk/>
            <pc:sldMk cId="1844681256" sldId="785"/>
            <ac:spMk id="13" creationId="{29FDB030-9B49-4CED-8CCD-4D99382388AC}"/>
          </ac:spMkLst>
        </pc:spChg>
        <pc:spChg chg="add">
          <ac:chgData name="Owings, Jennifer C" userId="5ecaeb4d-520d-48b6-82b8-a43b0a8fab4e" providerId="ADAL" clId="{BBD2DAA8-43D3-4E41-8F25-21DCDE20BCB2}" dt="2020-11-04T16:59:24.800" v="5" actId="26606"/>
          <ac:spMkLst>
            <pc:docMk/>
            <pc:sldMk cId="1844681256" sldId="785"/>
            <ac:spMk id="15" creationId="{3783CA14-24A1-485C-8B30-D6A5D87987AD}"/>
          </ac:spMkLst>
        </pc:spChg>
        <pc:spChg chg="add">
          <ac:chgData name="Owings, Jennifer C" userId="5ecaeb4d-520d-48b6-82b8-a43b0a8fab4e" providerId="ADAL" clId="{BBD2DAA8-43D3-4E41-8F25-21DCDE20BCB2}" dt="2020-11-04T16:59:24.800" v="5" actId="26606"/>
          <ac:spMkLst>
            <pc:docMk/>
            <pc:sldMk cId="1844681256" sldId="785"/>
            <ac:spMk id="17" creationId="{9A97C86A-04D6-40F7-AE84-31AB43E6A846}"/>
          </ac:spMkLst>
        </pc:spChg>
        <pc:spChg chg="add">
          <ac:chgData name="Owings, Jennifer C" userId="5ecaeb4d-520d-48b6-82b8-a43b0a8fab4e" providerId="ADAL" clId="{BBD2DAA8-43D3-4E41-8F25-21DCDE20BCB2}" dt="2020-11-04T16:59:24.800" v="5" actId="26606"/>
          <ac:spMkLst>
            <pc:docMk/>
            <pc:sldMk cId="1844681256" sldId="785"/>
            <ac:spMk id="19" creationId="{FF9F2414-84E8-453E-B1F3-389FDE8192D9}"/>
          </ac:spMkLst>
        </pc:spChg>
        <pc:spChg chg="add">
          <ac:chgData name="Owings, Jennifer C" userId="5ecaeb4d-520d-48b6-82b8-a43b0a8fab4e" providerId="ADAL" clId="{BBD2DAA8-43D3-4E41-8F25-21DCDE20BCB2}" dt="2020-11-04T16:59:24.800" v="5" actId="26606"/>
          <ac:spMkLst>
            <pc:docMk/>
            <pc:sldMk cId="1844681256" sldId="785"/>
            <ac:spMk id="21" creationId="{3ECA69A1-7536-43AC-85EF-C7106179F5ED}"/>
          </ac:spMkLst>
        </pc:spChg>
        <pc:picChg chg="add mod">
          <ac:chgData name="Owings, Jennifer C" userId="5ecaeb4d-520d-48b6-82b8-a43b0a8fab4e" providerId="ADAL" clId="{BBD2DAA8-43D3-4E41-8F25-21DCDE20BCB2}" dt="2020-11-04T16:59:35.218" v="9" actId="1076"/>
          <ac:picMkLst>
            <pc:docMk/>
            <pc:sldMk cId="1844681256" sldId="785"/>
            <ac:picMk id="4" creationId="{B3FAC51A-88FC-46DC-A556-8908F8786C7B}"/>
          </ac:picMkLst>
        </pc:picChg>
      </pc:sldChg>
    </pc:docChg>
  </pc:docChgLst>
  <pc:docChgLst>
    <pc:chgData name="Owings, Jennifer C" userId="5ecaeb4d-520d-48b6-82b8-a43b0a8fab4e" providerId="ADAL" clId="{78864876-7FDF-4894-93D1-DA72779D8E59}"/>
    <pc:docChg chg="modSld">
      <pc:chgData name="Owings, Jennifer C" userId="5ecaeb4d-520d-48b6-82b8-a43b0a8fab4e" providerId="ADAL" clId="{78864876-7FDF-4894-93D1-DA72779D8E59}" dt="2020-11-04T16:30:45.617" v="12" actId="20577"/>
      <pc:docMkLst>
        <pc:docMk/>
      </pc:docMkLst>
      <pc:sldChg chg="delSp modSp">
        <pc:chgData name="Owings, Jennifer C" userId="5ecaeb4d-520d-48b6-82b8-a43b0a8fab4e" providerId="ADAL" clId="{78864876-7FDF-4894-93D1-DA72779D8E59}" dt="2020-11-04T16:30:45.617" v="12" actId="20577"/>
        <pc:sldMkLst>
          <pc:docMk/>
          <pc:sldMk cId="4255641521" sldId="694"/>
        </pc:sldMkLst>
        <pc:spChg chg="mod">
          <ac:chgData name="Owings, Jennifer C" userId="5ecaeb4d-520d-48b6-82b8-a43b0a8fab4e" providerId="ADAL" clId="{78864876-7FDF-4894-93D1-DA72779D8E59}" dt="2020-11-04T16:30:44.204" v="11" actId="255"/>
          <ac:spMkLst>
            <pc:docMk/>
            <pc:sldMk cId="4255641521" sldId="694"/>
            <ac:spMk id="2" creationId="{64245E76-3858-4BAF-8BF8-A4E307D73E18}"/>
          </ac:spMkLst>
        </pc:spChg>
        <pc:spChg chg="del mod">
          <ac:chgData name="Owings, Jennifer C" userId="5ecaeb4d-520d-48b6-82b8-a43b0a8fab4e" providerId="ADAL" clId="{78864876-7FDF-4894-93D1-DA72779D8E59}" dt="2020-11-04T16:30:31.293" v="7"/>
          <ac:spMkLst>
            <pc:docMk/>
            <pc:sldMk cId="4255641521" sldId="694"/>
            <ac:spMk id="10" creationId="{3ED23962-F07A-4CEF-B40B-44AD7A4D187A}"/>
          </ac:spMkLst>
        </pc:spChg>
        <pc:spChg chg="del mod">
          <ac:chgData name="Owings, Jennifer C" userId="5ecaeb4d-520d-48b6-82b8-a43b0a8fab4e" providerId="ADAL" clId="{78864876-7FDF-4894-93D1-DA72779D8E59}" dt="2020-11-04T16:30:31.279" v="5"/>
          <ac:spMkLst>
            <pc:docMk/>
            <pc:sldMk cId="4255641521" sldId="694"/>
            <ac:spMk id="11" creationId="{1124745F-D833-4C68-B843-343855B095D0}"/>
          </ac:spMkLst>
        </pc:spChg>
        <pc:spChg chg="mod">
          <ac:chgData name="Owings, Jennifer C" userId="5ecaeb4d-520d-48b6-82b8-a43b0a8fab4e" providerId="ADAL" clId="{78864876-7FDF-4894-93D1-DA72779D8E59}" dt="2020-11-04T16:30:45.617" v="12" actId="20577"/>
          <ac:spMkLst>
            <pc:docMk/>
            <pc:sldMk cId="4255641521" sldId="694"/>
            <ac:spMk id="118786" creationId="{F794D2C0-CA83-499F-8608-2614BFDA158B}"/>
          </ac:spMkLst>
        </pc:spChg>
        <pc:picChg chg="mod">
          <ac:chgData name="Owings, Jennifer C" userId="5ecaeb4d-520d-48b6-82b8-a43b0a8fab4e" providerId="ADAL" clId="{78864876-7FDF-4894-93D1-DA72779D8E59}" dt="2020-11-04T16:30:35" v="9" actId="1076"/>
          <ac:picMkLst>
            <pc:docMk/>
            <pc:sldMk cId="4255641521" sldId="694"/>
            <ac:picMk id="118791" creationId="{9AF9CA49-FD89-4D00-81D6-B92F6A44B7C0}"/>
          </ac:picMkLst>
        </pc:picChg>
        <pc:picChg chg="mod">
          <ac:chgData name="Owings, Jennifer C" userId="5ecaeb4d-520d-48b6-82b8-a43b0a8fab4e" providerId="ADAL" clId="{78864876-7FDF-4894-93D1-DA72779D8E59}" dt="2020-11-04T16:30:33.973" v="8" actId="1076"/>
          <ac:picMkLst>
            <pc:docMk/>
            <pc:sldMk cId="4255641521" sldId="694"/>
            <ac:picMk id="118792" creationId="{9B679CBF-FCDC-45B9-9B66-3ADF3FF67564}"/>
          </ac:picMkLst>
        </pc:picChg>
      </pc:sldChg>
    </pc:docChg>
  </pc:docChgLst>
  <pc:docChgLst>
    <pc:chgData name="Owings, Jennifer C" userId="5ecaeb4d-520d-48b6-82b8-a43b0a8fab4e" providerId="ADAL" clId="{88E457A2-5163-474A-89D4-31EBFE3D1A84}"/>
    <pc:docChg chg="undo custSel mod addSld delSld modSld">
      <pc:chgData name="Owings, Jennifer C" userId="5ecaeb4d-520d-48b6-82b8-a43b0a8fab4e" providerId="ADAL" clId="{88E457A2-5163-474A-89D4-31EBFE3D1A84}" dt="2020-10-08T18:13:26.382" v="902" actId="20577"/>
      <pc:docMkLst>
        <pc:docMk/>
      </pc:docMkLst>
      <pc:sldChg chg="addSp modSp">
        <pc:chgData name="Owings, Jennifer C" userId="5ecaeb4d-520d-48b6-82b8-a43b0a8fab4e" providerId="ADAL" clId="{88E457A2-5163-474A-89D4-31EBFE3D1A84}" dt="2020-10-08T17:24:17.988" v="55" actId="1076"/>
        <pc:sldMkLst>
          <pc:docMk/>
          <pc:sldMk cId="0" sldId="343"/>
        </pc:sldMkLst>
        <pc:spChg chg="add mod">
          <ac:chgData name="Owings, Jennifer C" userId="5ecaeb4d-520d-48b6-82b8-a43b0a8fab4e" providerId="ADAL" clId="{88E457A2-5163-474A-89D4-31EBFE3D1A84}" dt="2020-10-08T17:24:17.988" v="55" actId="1076"/>
          <ac:spMkLst>
            <pc:docMk/>
            <pc:sldMk cId="0" sldId="343"/>
            <ac:spMk id="2" creationId="{56BA3D93-93F5-4CEC-BFD5-9C71D06158F0}"/>
          </ac:spMkLst>
        </pc:spChg>
        <pc:picChg chg="mod">
          <ac:chgData name="Owings, Jennifer C" userId="5ecaeb4d-520d-48b6-82b8-a43b0a8fab4e" providerId="ADAL" clId="{88E457A2-5163-474A-89D4-31EBFE3D1A84}" dt="2020-10-08T17:24:12.626" v="53" actId="1076"/>
          <ac:picMkLst>
            <pc:docMk/>
            <pc:sldMk cId="0" sldId="343"/>
            <ac:picMk id="7" creationId="{B295D4AE-3DB5-4A71-95D6-6967F0779CB2}"/>
          </ac:picMkLst>
        </pc:picChg>
        <pc:picChg chg="mod">
          <ac:chgData name="Owings, Jennifer C" userId="5ecaeb4d-520d-48b6-82b8-a43b0a8fab4e" providerId="ADAL" clId="{88E457A2-5163-474A-89D4-31EBFE3D1A84}" dt="2020-10-08T17:24:15.367" v="54" actId="1076"/>
          <ac:picMkLst>
            <pc:docMk/>
            <pc:sldMk cId="0" sldId="343"/>
            <ac:picMk id="9" creationId="{BDC0E58C-B8C7-4892-85D0-82C6D19FEC03}"/>
          </ac:picMkLst>
        </pc:picChg>
      </pc:sldChg>
      <pc:sldChg chg="delSp modSp">
        <pc:chgData name="Owings, Jennifer C" userId="5ecaeb4d-520d-48b6-82b8-a43b0a8fab4e" providerId="ADAL" clId="{88E457A2-5163-474A-89D4-31EBFE3D1A84}" dt="2020-10-08T18:13:13.312" v="889" actId="14100"/>
        <pc:sldMkLst>
          <pc:docMk/>
          <pc:sldMk cId="2280026262" sldId="465"/>
        </pc:sldMkLst>
        <pc:spChg chg="del">
          <ac:chgData name="Owings, Jennifer C" userId="5ecaeb4d-520d-48b6-82b8-a43b0a8fab4e" providerId="ADAL" clId="{88E457A2-5163-474A-89D4-31EBFE3D1A84}" dt="2020-10-08T18:11:51.303" v="882"/>
          <ac:spMkLst>
            <pc:docMk/>
            <pc:sldMk cId="2280026262" sldId="465"/>
            <ac:spMk id="2" creationId="{00000000-0000-0000-0000-000000000000}"/>
          </ac:spMkLst>
        </pc:spChg>
        <pc:spChg chg="mod">
          <ac:chgData name="Owings, Jennifer C" userId="5ecaeb4d-520d-48b6-82b8-a43b0a8fab4e" providerId="ADAL" clId="{88E457A2-5163-474A-89D4-31EBFE3D1A84}" dt="2020-10-08T18:13:13.312" v="889" actId="14100"/>
          <ac:spMkLst>
            <pc:docMk/>
            <pc:sldMk cId="2280026262" sldId="465"/>
            <ac:spMk id="54273" creationId="{00000000-0000-0000-0000-000000000000}"/>
          </ac:spMkLst>
        </pc:spChg>
        <pc:picChg chg="mod">
          <ac:chgData name="Owings, Jennifer C" userId="5ecaeb4d-520d-48b6-82b8-a43b0a8fab4e" providerId="ADAL" clId="{88E457A2-5163-474A-89D4-31EBFE3D1A84}" dt="2020-10-08T18:13:02.423" v="884" actId="1076"/>
          <ac:picMkLst>
            <pc:docMk/>
            <pc:sldMk cId="2280026262" sldId="465"/>
            <ac:picMk id="54274" creationId="{00000000-0000-0000-0000-000000000000}"/>
          </ac:picMkLst>
        </pc:picChg>
      </pc:sldChg>
      <pc:sldChg chg="addSp delSp modSp mod setBg">
        <pc:chgData name="Owings, Jennifer C" userId="5ecaeb4d-520d-48b6-82b8-a43b0a8fab4e" providerId="ADAL" clId="{88E457A2-5163-474A-89D4-31EBFE3D1A84}" dt="2020-10-08T18:03:37.806" v="782" actId="26606"/>
        <pc:sldMkLst>
          <pc:docMk/>
          <pc:sldMk cId="1530560427" sldId="482"/>
        </pc:sldMkLst>
        <pc:spChg chg="del">
          <ac:chgData name="Owings, Jennifer C" userId="5ecaeb4d-520d-48b6-82b8-a43b0a8fab4e" providerId="ADAL" clId="{88E457A2-5163-474A-89D4-31EBFE3D1A84}" dt="2020-10-08T17:57:20.208" v="558"/>
          <ac:spMkLst>
            <pc:docMk/>
            <pc:sldMk cId="1530560427" sldId="482"/>
            <ac:spMk id="2" creationId="{00000000-0000-0000-0000-000000000000}"/>
          </ac:spMkLst>
        </pc:spChg>
        <pc:spChg chg="mod ord">
          <ac:chgData name="Owings, Jennifer C" userId="5ecaeb4d-520d-48b6-82b8-a43b0a8fab4e" providerId="ADAL" clId="{88E457A2-5163-474A-89D4-31EBFE3D1A84}" dt="2020-10-08T18:03:37.806" v="782" actId="26606"/>
          <ac:spMkLst>
            <pc:docMk/>
            <pc:sldMk cId="1530560427" sldId="482"/>
            <ac:spMk id="3" creationId="{00000000-0000-0000-0000-000000000000}"/>
          </ac:spMkLst>
        </pc:spChg>
        <pc:spChg chg="del">
          <ac:chgData name="Owings, Jennifer C" userId="5ecaeb4d-520d-48b6-82b8-a43b0a8fab4e" providerId="ADAL" clId="{88E457A2-5163-474A-89D4-31EBFE3D1A84}" dt="2020-10-08T18:00:34.837" v="724"/>
          <ac:spMkLst>
            <pc:docMk/>
            <pc:sldMk cId="1530560427" sldId="482"/>
            <ac:spMk id="4" creationId="{00000000-0000-0000-0000-000000000000}"/>
          </ac:spMkLst>
        </pc:spChg>
        <pc:spChg chg="add del">
          <ac:chgData name="Owings, Jennifer C" userId="5ecaeb4d-520d-48b6-82b8-a43b0a8fab4e" providerId="ADAL" clId="{88E457A2-5163-474A-89D4-31EBFE3D1A84}" dt="2020-10-08T18:03:37.806" v="782" actId="26606"/>
          <ac:spMkLst>
            <pc:docMk/>
            <pc:sldMk cId="1530560427" sldId="482"/>
            <ac:spMk id="70" creationId="{C95B82D5-A8BB-45BF-BED8-C7B206892100}"/>
          </ac:spMkLst>
        </pc:spChg>
        <pc:spChg chg="add del">
          <ac:chgData name="Owings, Jennifer C" userId="5ecaeb4d-520d-48b6-82b8-a43b0a8fab4e" providerId="ADAL" clId="{88E457A2-5163-474A-89D4-31EBFE3D1A84}" dt="2020-10-08T18:03:37.806" v="782" actId="26606"/>
          <ac:spMkLst>
            <pc:docMk/>
            <pc:sldMk cId="1530560427" sldId="482"/>
            <ac:spMk id="72" creationId="{296C61EC-FBF4-4216-BE67-6C864D30A01C}"/>
          </ac:spMkLst>
        </pc:spChg>
        <pc:spChg chg="add">
          <ac:chgData name="Owings, Jennifer C" userId="5ecaeb4d-520d-48b6-82b8-a43b0a8fab4e" providerId="ADAL" clId="{88E457A2-5163-474A-89D4-31EBFE3D1A84}" dt="2020-10-08T18:03:37.806" v="782" actId="26606"/>
          <ac:spMkLst>
            <pc:docMk/>
            <pc:sldMk cId="1530560427" sldId="482"/>
            <ac:spMk id="134" creationId="{A016CB47-C4D4-4332-9ED0-DBB916252F76}"/>
          </ac:spMkLst>
        </pc:spChg>
        <pc:spChg chg="add">
          <ac:chgData name="Owings, Jennifer C" userId="5ecaeb4d-520d-48b6-82b8-a43b0a8fab4e" providerId="ADAL" clId="{88E457A2-5163-474A-89D4-31EBFE3D1A84}" dt="2020-10-08T18:03:37.806" v="782" actId="26606"/>
          <ac:spMkLst>
            <pc:docMk/>
            <pc:sldMk cId="1530560427" sldId="482"/>
            <ac:spMk id="136" creationId="{95C8260E-968F-44E8-A823-ABB431311926}"/>
          </ac:spMkLst>
        </pc:spChg>
        <pc:spChg chg="add">
          <ac:chgData name="Owings, Jennifer C" userId="5ecaeb4d-520d-48b6-82b8-a43b0a8fab4e" providerId="ADAL" clId="{88E457A2-5163-474A-89D4-31EBFE3D1A84}" dt="2020-10-08T18:03:37.806" v="782" actId="26606"/>
          <ac:spMkLst>
            <pc:docMk/>
            <pc:sldMk cId="1530560427" sldId="482"/>
            <ac:spMk id="138" creationId="{2C1BBA94-3F40-40AA-8BB9-E69E25E537C1}"/>
          </ac:spMkLst>
        </pc:spChg>
        <pc:spChg chg="add">
          <ac:chgData name="Owings, Jennifer C" userId="5ecaeb4d-520d-48b6-82b8-a43b0a8fab4e" providerId="ADAL" clId="{88E457A2-5163-474A-89D4-31EBFE3D1A84}" dt="2020-10-08T18:03:37.806" v="782" actId="26606"/>
          <ac:spMkLst>
            <pc:docMk/>
            <pc:sldMk cId="1530560427" sldId="482"/>
            <ac:spMk id="140" creationId="{FE43805F-24A6-46A4-B19B-54F28347355C}"/>
          </ac:spMkLst>
        </pc:spChg>
        <pc:spChg chg="mod">
          <ac:chgData name="Owings, Jennifer C" userId="5ecaeb4d-520d-48b6-82b8-a43b0a8fab4e" providerId="ADAL" clId="{88E457A2-5163-474A-89D4-31EBFE3D1A84}" dt="2020-10-08T18:03:37.806" v="782" actId="26606"/>
          <ac:spMkLst>
            <pc:docMk/>
            <pc:sldMk cId="1530560427" sldId="482"/>
            <ac:spMk id="37889" creationId="{00000000-0000-0000-0000-000000000000}"/>
          </ac:spMkLst>
        </pc:spChg>
        <pc:picChg chg="add mod">
          <ac:chgData name="Owings, Jennifer C" userId="5ecaeb4d-520d-48b6-82b8-a43b0a8fab4e" providerId="ADAL" clId="{88E457A2-5163-474A-89D4-31EBFE3D1A84}" dt="2020-10-08T18:03:37.806" v="782" actId="26606"/>
          <ac:picMkLst>
            <pc:docMk/>
            <pc:sldMk cId="1530560427" sldId="482"/>
            <ac:picMk id="5" creationId="{C2E7BDAE-4BDE-4A7C-9725-453D4C25EDB0}"/>
          </ac:picMkLst>
        </pc:picChg>
        <pc:picChg chg="add mod">
          <ac:chgData name="Owings, Jennifer C" userId="5ecaeb4d-520d-48b6-82b8-a43b0a8fab4e" providerId="ADAL" clId="{88E457A2-5163-474A-89D4-31EBFE3D1A84}" dt="2020-10-08T18:03:37.806" v="782" actId="26606"/>
          <ac:picMkLst>
            <pc:docMk/>
            <pc:sldMk cId="1530560427" sldId="482"/>
            <ac:picMk id="6" creationId="{F1ED6EC1-C6B9-4827-B295-98B05B8F9492}"/>
          </ac:picMkLst>
        </pc:picChg>
        <pc:picChg chg="del">
          <ac:chgData name="Owings, Jennifer C" userId="5ecaeb4d-520d-48b6-82b8-a43b0a8fab4e" providerId="ADAL" clId="{88E457A2-5163-474A-89D4-31EBFE3D1A84}" dt="2020-10-08T17:58:37.848" v="561"/>
          <ac:picMkLst>
            <pc:docMk/>
            <pc:sldMk cId="1530560427" sldId="482"/>
            <ac:picMk id="7" creationId="{86E15F65-2268-4BEA-9C97-D56F7EE96883}"/>
          </ac:picMkLst>
        </pc:picChg>
        <pc:picChg chg="add mod">
          <ac:chgData name="Owings, Jennifer C" userId="5ecaeb4d-520d-48b6-82b8-a43b0a8fab4e" providerId="ADAL" clId="{88E457A2-5163-474A-89D4-31EBFE3D1A84}" dt="2020-10-08T18:03:37.806" v="782" actId="26606"/>
          <ac:picMkLst>
            <pc:docMk/>
            <pc:sldMk cId="1530560427" sldId="482"/>
            <ac:picMk id="8" creationId="{72F01523-B389-4792-9842-68165D889A95}"/>
          </ac:picMkLst>
        </pc:picChg>
      </pc:sldChg>
      <pc:sldChg chg="addSp delSp modSp">
        <pc:chgData name="Owings, Jennifer C" userId="5ecaeb4d-520d-48b6-82b8-a43b0a8fab4e" providerId="ADAL" clId="{88E457A2-5163-474A-89D4-31EBFE3D1A84}" dt="2020-10-08T17:29:35.662" v="136" actId="1076"/>
        <pc:sldMkLst>
          <pc:docMk/>
          <pc:sldMk cId="790574367" sldId="572"/>
        </pc:sldMkLst>
        <pc:grpChg chg="add del mod">
          <ac:chgData name="Owings, Jennifer C" userId="5ecaeb4d-520d-48b6-82b8-a43b0a8fab4e" providerId="ADAL" clId="{88E457A2-5163-474A-89D4-31EBFE3D1A84}" dt="2020-10-08T17:29:35.662" v="136" actId="1076"/>
          <ac:grpSpMkLst>
            <pc:docMk/>
            <pc:sldMk cId="790574367" sldId="572"/>
            <ac:grpSpMk id="71" creationId="{00000000-0000-0000-0000-000000000000}"/>
          </ac:grpSpMkLst>
        </pc:grpChg>
      </pc:sldChg>
      <pc:sldChg chg="modSp">
        <pc:chgData name="Owings, Jennifer C" userId="5ecaeb4d-520d-48b6-82b8-a43b0a8fab4e" providerId="ADAL" clId="{88E457A2-5163-474A-89D4-31EBFE3D1A84}" dt="2020-10-08T17:29:56.892" v="137" actId="1076"/>
        <pc:sldMkLst>
          <pc:docMk/>
          <pc:sldMk cId="943729520" sldId="574"/>
        </pc:sldMkLst>
        <pc:grpChg chg="mod">
          <ac:chgData name="Owings, Jennifer C" userId="5ecaeb4d-520d-48b6-82b8-a43b0a8fab4e" providerId="ADAL" clId="{88E457A2-5163-474A-89D4-31EBFE3D1A84}" dt="2020-10-08T17:29:56.892" v="137" actId="1076"/>
          <ac:grpSpMkLst>
            <pc:docMk/>
            <pc:sldMk cId="943729520" sldId="574"/>
            <ac:grpSpMk id="68" creationId="{00000000-0000-0000-0000-000000000000}"/>
          </ac:grpSpMkLst>
        </pc:grpChg>
      </pc:sldChg>
      <pc:sldChg chg="modSp">
        <pc:chgData name="Owings, Jennifer C" userId="5ecaeb4d-520d-48b6-82b8-a43b0a8fab4e" providerId="ADAL" clId="{88E457A2-5163-474A-89D4-31EBFE3D1A84}" dt="2020-10-08T17:50:31.861" v="525" actId="14100"/>
        <pc:sldMkLst>
          <pc:docMk/>
          <pc:sldMk cId="2343995824" sldId="582"/>
        </pc:sldMkLst>
        <pc:picChg chg="mod">
          <ac:chgData name="Owings, Jennifer C" userId="5ecaeb4d-520d-48b6-82b8-a43b0a8fab4e" providerId="ADAL" clId="{88E457A2-5163-474A-89D4-31EBFE3D1A84}" dt="2020-10-08T17:50:31.861" v="525" actId="14100"/>
          <ac:picMkLst>
            <pc:docMk/>
            <pc:sldMk cId="2343995824" sldId="582"/>
            <ac:picMk id="75781" creationId="{23006582-7754-4691-9EE0-0240821E6588}"/>
          </ac:picMkLst>
        </pc:picChg>
        <pc:picChg chg="mod">
          <ac:chgData name="Owings, Jennifer C" userId="5ecaeb4d-520d-48b6-82b8-a43b0a8fab4e" providerId="ADAL" clId="{88E457A2-5163-474A-89D4-31EBFE3D1A84}" dt="2020-10-08T17:50:27.720" v="523" actId="1076"/>
          <ac:picMkLst>
            <pc:docMk/>
            <pc:sldMk cId="2343995824" sldId="582"/>
            <ac:picMk id="75782" creationId="{659E5B23-CC84-435F-8C1F-A6697AE3C81A}"/>
          </ac:picMkLst>
        </pc:picChg>
      </pc:sldChg>
      <pc:sldChg chg="addSp delSp modSp mod setBg">
        <pc:chgData name="Owings, Jennifer C" userId="5ecaeb4d-520d-48b6-82b8-a43b0a8fab4e" providerId="ADAL" clId="{88E457A2-5163-474A-89D4-31EBFE3D1A84}" dt="2020-10-08T17:57:05.075" v="557" actId="26606"/>
        <pc:sldMkLst>
          <pc:docMk/>
          <pc:sldMk cId="974481541" sldId="583"/>
        </pc:sldMkLst>
        <pc:spChg chg="add del">
          <ac:chgData name="Owings, Jennifer C" userId="5ecaeb4d-520d-48b6-82b8-a43b0a8fab4e" providerId="ADAL" clId="{88E457A2-5163-474A-89D4-31EBFE3D1A84}" dt="2020-10-08T17:57:03.919" v="554" actId="26606"/>
          <ac:spMkLst>
            <pc:docMk/>
            <pc:sldMk cId="974481541" sldId="583"/>
            <ac:spMk id="76" creationId="{787900AF-3ED0-4C02-A309-3984EBBD202C}"/>
          </ac:spMkLst>
        </pc:spChg>
        <pc:spChg chg="add del">
          <ac:chgData name="Owings, Jennifer C" userId="5ecaeb4d-520d-48b6-82b8-a43b0a8fab4e" providerId="ADAL" clId="{88E457A2-5163-474A-89D4-31EBFE3D1A84}" dt="2020-10-08T17:57:03.919" v="554" actId="26606"/>
          <ac:spMkLst>
            <pc:docMk/>
            <pc:sldMk cId="974481541" sldId="583"/>
            <ac:spMk id="78" creationId="{8DEDEE5C-3126-4336-A7D4-9277AF5A04B4}"/>
          </ac:spMkLst>
        </pc:spChg>
        <pc:spChg chg="mod">
          <ac:chgData name="Owings, Jennifer C" userId="5ecaeb4d-520d-48b6-82b8-a43b0a8fab4e" providerId="ADAL" clId="{88E457A2-5163-474A-89D4-31EBFE3D1A84}" dt="2020-10-08T17:57:05.075" v="557" actId="26606"/>
          <ac:spMkLst>
            <pc:docMk/>
            <pc:sldMk cId="974481541" sldId="583"/>
            <ac:spMk id="78850" creationId="{D0476A40-A20F-4C3A-B01D-515E17B02597}"/>
          </ac:spMkLst>
        </pc:spChg>
        <pc:spChg chg="del mod">
          <ac:chgData name="Owings, Jennifer C" userId="5ecaeb4d-520d-48b6-82b8-a43b0a8fab4e" providerId="ADAL" clId="{88E457A2-5163-474A-89D4-31EBFE3D1A84}" dt="2020-10-08T17:55:28.849" v="531"/>
          <ac:spMkLst>
            <pc:docMk/>
            <pc:sldMk cId="974481541" sldId="583"/>
            <ac:spMk id="78851" creationId="{F51BE9A5-9569-449C-B42A-5FCBACE22817}"/>
          </ac:spMkLst>
        </pc:spChg>
        <pc:spChg chg="del">
          <ac:chgData name="Owings, Jennifer C" userId="5ecaeb4d-520d-48b6-82b8-a43b0a8fab4e" providerId="ADAL" clId="{88E457A2-5163-474A-89D4-31EBFE3D1A84}" dt="2020-10-08T17:55:23.570" v="529"/>
          <ac:spMkLst>
            <pc:docMk/>
            <pc:sldMk cId="974481541" sldId="583"/>
            <ac:spMk id="78852" creationId="{1F195EAB-A4D6-46AB-813D-10109AD4F78F}"/>
          </ac:spMkLst>
        </pc:spChg>
        <pc:spChg chg="del mod">
          <ac:chgData name="Owings, Jennifer C" userId="5ecaeb4d-520d-48b6-82b8-a43b0a8fab4e" providerId="ADAL" clId="{88E457A2-5163-474A-89D4-31EBFE3D1A84}" dt="2020-10-08T17:56:11.009" v="552"/>
          <ac:spMkLst>
            <pc:docMk/>
            <pc:sldMk cId="974481541" sldId="583"/>
            <ac:spMk id="78853" creationId="{8DF5655A-4803-428F-80EC-71EAF368963E}"/>
          </ac:spMkLst>
        </pc:spChg>
        <pc:spChg chg="mod ord">
          <ac:chgData name="Owings, Jennifer C" userId="5ecaeb4d-520d-48b6-82b8-a43b0a8fab4e" providerId="ADAL" clId="{88E457A2-5163-474A-89D4-31EBFE3D1A84}" dt="2020-10-08T17:57:05.075" v="557" actId="26606"/>
          <ac:spMkLst>
            <pc:docMk/>
            <pc:sldMk cId="974481541" sldId="583"/>
            <ac:spMk id="78854" creationId="{3F7C562C-3190-4420-B3E9-5F4D10108166}"/>
          </ac:spMkLst>
        </pc:spChg>
        <pc:spChg chg="add del">
          <ac:chgData name="Owings, Jennifer C" userId="5ecaeb4d-520d-48b6-82b8-a43b0a8fab4e" providerId="ADAL" clId="{88E457A2-5163-474A-89D4-31EBFE3D1A84}" dt="2020-10-08T17:57:05.069" v="556" actId="26606"/>
          <ac:spMkLst>
            <pc:docMk/>
            <pc:sldMk cId="974481541" sldId="583"/>
            <ac:spMk id="78857" creationId="{8E20FA99-AAAC-4AF3-9FAE-707420324F1C}"/>
          </ac:spMkLst>
        </pc:spChg>
        <pc:spChg chg="add del">
          <ac:chgData name="Owings, Jennifer C" userId="5ecaeb4d-520d-48b6-82b8-a43b0a8fab4e" providerId="ADAL" clId="{88E457A2-5163-474A-89D4-31EBFE3D1A84}" dt="2020-10-08T17:57:05.069" v="556" actId="26606"/>
          <ac:spMkLst>
            <pc:docMk/>
            <pc:sldMk cId="974481541" sldId="583"/>
            <ac:spMk id="78858" creationId="{9573BE85-6043-4C3A-A7DD-483A0A5FB740}"/>
          </ac:spMkLst>
        </pc:spChg>
        <pc:spChg chg="add">
          <ac:chgData name="Owings, Jennifer C" userId="5ecaeb4d-520d-48b6-82b8-a43b0a8fab4e" providerId="ADAL" clId="{88E457A2-5163-474A-89D4-31EBFE3D1A84}" dt="2020-10-08T17:57:05.075" v="557" actId="26606"/>
          <ac:spMkLst>
            <pc:docMk/>
            <pc:sldMk cId="974481541" sldId="583"/>
            <ac:spMk id="78860" creationId="{787900AF-3ED0-4C02-A309-3984EBBD202C}"/>
          </ac:spMkLst>
        </pc:spChg>
        <pc:spChg chg="add">
          <ac:chgData name="Owings, Jennifer C" userId="5ecaeb4d-520d-48b6-82b8-a43b0a8fab4e" providerId="ADAL" clId="{88E457A2-5163-474A-89D4-31EBFE3D1A84}" dt="2020-10-08T17:57:05.075" v="557" actId="26606"/>
          <ac:spMkLst>
            <pc:docMk/>
            <pc:sldMk cId="974481541" sldId="583"/>
            <ac:spMk id="78861" creationId="{8DEDEE5C-3126-4336-A7D4-9277AF5A04B4}"/>
          </ac:spMkLst>
        </pc:spChg>
        <pc:picChg chg="mod">
          <ac:chgData name="Owings, Jennifer C" userId="5ecaeb4d-520d-48b6-82b8-a43b0a8fab4e" providerId="ADAL" clId="{88E457A2-5163-474A-89D4-31EBFE3D1A84}" dt="2020-10-08T17:57:05.075" v="557" actId="26606"/>
          <ac:picMkLst>
            <pc:docMk/>
            <pc:sldMk cId="974481541" sldId="583"/>
            <ac:picMk id="78855" creationId="{C6B61A19-1270-4100-9EFF-C79FF6609F28}"/>
          </ac:picMkLst>
        </pc:picChg>
      </pc:sldChg>
      <pc:sldChg chg="addSp delSp modSp">
        <pc:chgData name="Owings, Jennifer C" userId="5ecaeb4d-520d-48b6-82b8-a43b0a8fab4e" providerId="ADAL" clId="{88E457A2-5163-474A-89D4-31EBFE3D1A84}" dt="2020-10-08T17:48:03.351" v="517" actId="14100"/>
        <pc:sldMkLst>
          <pc:docMk/>
          <pc:sldMk cId="3585632866" sldId="655"/>
        </pc:sldMkLst>
        <pc:spChg chg="mod">
          <ac:chgData name="Owings, Jennifer C" userId="5ecaeb4d-520d-48b6-82b8-a43b0a8fab4e" providerId="ADAL" clId="{88E457A2-5163-474A-89D4-31EBFE3D1A84}" dt="2020-10-08T17:47:38.871" v="516" actId="1076"/>
          <ac:spMkLst>
            <pc:docMk/>
            <pc:sldMk cId="3585632866" sldId="655"/>
            <ac:spMk id="2" creationId="{00000000-0000-0000-0000-000000000000}"/>
          </ac:spMkLst>
        </pc:spChg>
        <pc:spChg chg="add mod">
          <ac:chgData name="Owings, Jennifer C" userId="5ecaeb4d-520d-48b6-82b8-a43b0a8fab4e" providerId="ADAL" clId="{88E457A2-5163-474A-89D4-31EBFE3D1A84}" dt="2020-10-08T17:47:32.131" v="515" actId="20577"/>
          <ac:spMkLst>
            <pc:docMk/>
            <pc:sldMk cId="3585632866" sldId="655"/>
            <ac:spMk id="4" creationId="{7352625F-F5FC-47B2-9C3F-70FE0C61F6CD}"/>
          </ac:spMkLst>
        </pc:spChg>
        <pc:spChg chg="del mod">
          <ac:chgData name="Owings, Jennifer C" userId="5ecaeb4d-520d-48b6-82b8-a43b0a8fab4e" providerId="ADAL" clId="{88E457A2-5163-474A-89D4-31EBFE3D1A84}" dt="2020-10-08T17:47:19.244" v="489"/>
          <ac:spMkLst>
            <pc:docMk/>
            <pc:sldMk cId="3585632866" sldId="655"/>
            <ac:spMk id="29697" creationId="{00000000-0000-0000-0000-000000000000}"/>
          </ac:spMkLst>
        </pc:spChg>
        <pc:picChg chg="mod">
          <ac:chgData name="Owings, Jennifer C" userId="5ecaeb4d-520d-48b6-82b8-a43b0a8fab4e" providerId="ADAL" clId="{88E457A2-5163-474A-89D4-31EBFE3D1A84}" dt="2020-10-08T17:48:03.351" v="517" actId="14100"/>
          <ac:picMkLst>
            <pc:docMk/>
            <pc:sldMk cId="3585632866" sldId="655"/>
            <ac:picMk id="11" creationId="{00000000-0000-0000-0000-000000000000}"/>
          </ac:picMkLst>
        </pc:picChg>
      </pc:sldChg>
      <pc:sldChg chg="addSp modSp mod setBg">
        <pc:chgData name="Owings, Jennifer C" userId="5ecaeb4d-520d-48b6-82b8-a43b0a8fab4e" providerId="ADAL" clId="{88E457A2-5163-474A-89D4-31EBFE3D1A84}" dt="2020-10-08T17:48:41.951" v="520" actId="26606"/>
        <pc:sldMkLst>
          <pc:docMk/>
          <pc:sldMk cId="142547652" sldId="656"/>
        </pc:sldMkLst>
        <pc:spChg chg="mod ord">
          <ac:chgData name="Owings, Jennifer C" userId="5ecaeb4d-520d-48b6-82b8-a43b0a8fab4e" providerId="ADAL" clId="{88E457A2-5163-474A-89D4-31EBFE3D1A84}" dt="2020-10-08T17:48:41.951" v="520" actId="26606"/>
          <ac:spMkLst>
            <pc:docMk/>
            <pc:sldMk cId="142547652" sldId="656"/>
            <ac:spMk id="4" creationId="{00000000-0000-0000-0000-000000000000}"/>
          </ac:spMkLst>
        </pc:spChg>
        <pc:spChg chg="add">
          <ac:chgData name="Owings, Jennifer C" userId="5ecaeb4d-520d-48b6-82b8-a43b0a8fab4e" providerId="ADAL" clId="{88E457A2-5163-474A-89D4-31EBFE3D1A84}" dt="2020-10-08T17:48:41.951" v="520" actId="26606"/>
          <ac:spMkLst>
            <pc:docMk/>
            <pc:sldMk cId="142547652" sldId="656"/>
            <ac:spMk id="70" creationId="{C95B82D5-A8BB-45BF-BED8-C7B206892100}"/>
          </ac:spMkLst>
        </pc:spChg>
        <pc:spChg chg="add">
          <ac:chgData name="Owings, Jennifer C" userId="5ecaeb4d-520d-48b6-82b8-a43b0a8fab4e" providerId="ADAL" clId="{88E457A2-5163-474A-89D4-31EBFE3D1A84}" dt="2020-10-08T17:48:41.951" v="520" actId="26606"/>
          <ac:spMkLst>
            <pc:docMk/>
            <pc:sldMk cId="142547652" sldId="656"/>
            <ac:spMk id="72" creationId="{296C61EC-FBF4-4216-BE67-6C864D30A01C}"/>
          </ac:spMkLst>
        </pc:spChg>
        <pc:spChg chg="mod">
          <ac:chgData name="Owings, Jennifer C" userId="5ecaeb4d-520d-48b6-82b8-a43b0a8fab4e" providerId="ADAL" clId="{88E457A2-5163-474A-89D4-31EBFE3D1A84}" dt="2020-10-08T17:48:41.951" v="520" actId="26606"/>
          <ac:spMkLst>
            <pc:docMk/>
            <pc:sldMk cId="142547652" sldId="656"/>
            <ac:spMk id="32769" creationId="{00000000-0000-0000-0000-000000000000}"/>
          </ac:spMkLst>
        </pc:spChg>
        <pc:picChg chg="mod">
          <ac:chgData name="Owings, Jennifer C" userId="5ecaeb4d-520d-48b6-82b8-a43b0a8fab4e" providerId="ADAL" clId="{88E457A2-5163-474A-89D4-31EBFE3D1A84}" dt="2020-10-08T17:48:41.951" v="520" actId="26606"/>
          <ac:picMkLst>
            <pc:docMk/>
            <pc:sldMk cId="142547652" sldId="656"/>
            <ac:picMk id="2" creationId="{00000000-0000-0000-0000-000000000000}"/>
          </ac:picMkLst>
        </pc:picChg>
        <pc:picChg chg="mod">
          <ac:chgData name="Owings, Jennifer C" userId="5ecaeb4d-520d-48b6-82b8-a43b0a8fab4e" providerId="ADAL" clId="{88E457A2-5163-474A-89D4-31EBFE3D1A84}" dt="2020-10-08T17:48:41.951" v="520" actId="26606"/>
          <ac:picMkLst>
            <pc:docMk/>
            <pc:sldMk cId="142547652" sldId="656"/>
            <ac:picMk id="3" creationId="{00000000-0000-0000-0000-000000000000}"/>
          </ac:picMkLst>
        </pc:picChg>
      </pc:sldChg>
      <pc:sldChg chg="modSp">
        <pc:chgData name="Owings, Jennifer C" userId="5ecaeb4d-520d-48b6-82b8-a43b0a8fab4e" providerId="ADAL" clId="{88E457A2-5163-474A-89D4-31EBFE3D1A84}" dt="2020-10-08T17:24:51.247" v="62" actId="1076"/>
        <pc:sldMkLst>
          <pc:docMk/>
          <pc:sldMk cId="2866240874" sldId="668"/>
        </pc:sldMkLst>
        <pc:spChg chg="mod">
          <ac:chgData name="Owings, Jennifer C" userId="5ecaeb4d-520d-48b6-82b8-a43b0a8fab4e" providerId="ADAL" clId="{88E457A2-5163-474A-89D4-31EBFE3D1A84}" dt="2020-10-08T17:24:51.247" v="62" actId="1076"/>
          <ac:spMkLst>
            <pc:docMk/>
            <pc:sldMk cId="2866240874" sldId="668"/>
            <ac:spMk id="41986" creationId="{00000000-0000-0000-0000-000000000000}"/>
          </ac:spMkLst>
        </pc:spChg>
        <pc:spChg chg="mod">
          <ac:chgData name="Owings, Jennifer C" userId="5ecaeb4d-520d-48b6-82b8-a43b0a8fab4e" providerId="ADAL" clId="{88E457A2-5163-474A-89D4-31EBFE3D1A84}" dt="2020-10-08T17:24:33.194" v="57" actId="1076"/>
          <ac:spMkLst>
            <pc:docMk/>
            <pc:sldMk cId="2866240874" sldId="668"/>
            <ac:spMk id="41988" creationId="{00000000-0000-0000-0000-000000000000}"/>
          </ac:spMkLst>
        </pc:spChg>
        <pc:picChg chg="mod">
          <ac:chgData name="Owings, Jennifer C" userId="5ecaeb4d-520d-48b6-82b8-a43b0a8fab4e" providerId="ADAL" clId="{88E457A2-5163-474A-89D4-31EBFE3D1A84}" dt="2020-10-08T17:24:36.462" v="59" actId="14100"/>
          <ac:picMkLst>
            <pc:docMk/>
            <pc:sldMk cId="2866240874" sldId="668"/>
            <ac:picMk id="2" creationId="{7A050114-AF4C-4B74-9FB5-FD5C1A424C37}"/>
          </ac:picMkLst>
        </pc:picChg>
      </pc:sldChg>
      <pc:sldChg chg="addSp delSp modSp">
        <pc:chgData name="Owings, Jennifer C" userId="5ecaeb4d-520d-48b6-82b8-a43b0a8fab4e" providerId="ADAL" clId="{88E457A2-5163-474A-89D4-31EBFE3D1A84}" dt="2020-10-08T17:27:16.532" v="93" actId="1076"/>
        <pc:sldMkLst>
          <pc:docMk/>
          <pc:sldMk cId="3776489571" sldId="669"/>
        </pc:sldMkLst>
        <pc:spChg chg="add mod">
          <ac:chgData name="Owings, Jennifer C" userId="5ecaeb4d-520d-48b6-82b8-a43b0a8fab4e" providerId="ADAL" clId="{88E457A2-5163-474A-89D4-31EBFE3D1A84}" dt="2020-10-08T17:25:32.551" v="68" actId="14100"/>
          <ac:spMkLst>
            <pc:docMk/>
            <pc:sldMk cId="3776489571" sldId="669"/>
            <ac:spMk id="2" creationId="{2E695C31-F6F7-49CD-8EF3-9966245348B8}"/>
          </ac:spMkLst>
        </pc:spChg>
        <pc:spChg chg="mod">
          <ac:chgData name="Owings, Jennifer C" userId="5ecaeb4d-520d-48b6-82b8-a43b0a8fab4e" providerId="ADAL" clId="{88E457A2-5163-474A-89D4-31EBFE3D1A84}" dt="2020-10-08T17:25:12.152" v="64" actId="1076"/>
          <ac:spMkLst>
            <pc:docMk/>
            <pc:sldMk cId="3776489571" sldId="669"/>
            <ac:spMk id="52226" creationId="{00000000-0000-0000-0000-000000000000}"/>
          </ac:spMkLst>
        </pc:spChg>
        <pc:spChg chg="del">
          <ac:chgData name="Owings, Jennifer C" userId="5ecaeb4d-520d-48b6-82b8-a43b0a8fab4e" providerId="ADAL" clId="{88E457A2-5163-474A-89D4-31EBFE3D1A84}" dt="2020-10-08T17:25:16.162" v="65"/>
          <ac:spMkLst>
            <pc:docMk/>
            <pc:sldMk cId="3776489571" sldId="669"/>
            <ac:spMk id="52228" creationId="{00000000-0000-0000-0000-000000000000}"/>
          </ac:spMkLst>
        </pc:spChg>
        <pc:picChg chg="add mod">
          <ac:chgData name="Owings, Jennifer C" userId="5ecaeb4d-520d-48b6-82b8-a43b0a8fab4e" providerId="ADAL" clId="{88E457A2-5163-474A-89D4-31EBFE3D1A84}" dt="2020-10-08T17:27:05.832" v="90" actId="1076"/>
          <ac:picMkLst>
            <pc:docMk/>
            <pc:sldMk cId="3776489571" sldId="669"/>
            <ac:picMk id="3" creationId="{BE4BE016-95C6-47BF-8277-8EFD47E9B657}"/>
          </ac:picMkLst>
        </pc:picChg>
        <pc:picChg chg="mod">
          <ac:chgData name="Owings, Jennifer C" userId="5ecaeb4d-520d-48b6-82b8-a43b0a8fab4e" providerId="ADAL" clId="{88E457A2-5163-474A-89D4-31EBFE3D1A84}" dt="2020-10-08T17:26:11.060" v="77" actId="1076"/>
          <ac:picMkLst>
            <pc:docMk/>
            <pc:sldMk cId="3776489571" sldId="669"/>
            <ac:picMk id="52229" creationId="{00000000-0000-0000-0000-000000000000}"/>
          </ac:picMkLst>
        </pc:picChg>
        <pc:picChg chg="mod">
          <ac:chgData name="Owings, Jennifer C" userId="5ecaeb4d-520d-48b6-82b8-a43b0a8fab4e" providerId="ADAL" clId="{88E457A2-5163-474A-89D4-31EBFE3D1A84}" dt="2020-10-08T17:26:07.652" v="76" actId="1076"/>
          <ac:picMkLst>
            <pc:docMk/>
            <pc:sldMk cId="3776489571" sldId="669"/>
            <ac:picMk id="52230" creationId="{00000000-0000-0000-0000-000000000000}"/>
          </ac:picMkLst>
        </pc:picChg>
        <pc:picChg chg="mod">
          <ac:chgData name="Owings, Jennifer C" userId="5ecaeb4d-520d-48b6-82b8-a43b0a8fab4e" providerId="ADAL" clId="{88E457A2-5163-474A-89D4-31EBFE3D1A84}" dt="2020-10-08T17:26:47.412" v="85" actId="1076"/>
          <ac:picMkLst>
            <pc:docMk/>
            <pc:sldMk cId="3776489571" sldId="669"/>
            <ac:picMk id="52231" creationId="{00000000-0000-0000-0000-000000000000}"/>
          </ac:picMkLst>
        </pc:picChg>
        <pc:picChg chg="mod">
          <ac:chgData name="Owings, Jennifer C" userId="5ecaeb4d-520d-48b6-82b8-a43b0a8fab4e" providerId="ADAL" clId="{88E457A2-5163-474A-89D4-31EBFE3D1A84}" dt="2020-10-08T17:27:12.622" v="92" actId="1076"/>
          <ac:picMkLst>
            <pc:docMk/>
            <pc:sldMk cId="3776489571" sldId="669"/>
            <ac:picMk id="52232" creationId="{00000000-0000-0000-0000-000000000000}"/>
          </ac:picMkLst>
        </pc:picChg>
        <pc:picChg chg="mod">
          <ac:chgData name="Owings, Jennifer C" userId="5ecaeb4d-520d-48b6-82b8-a43b0a8fab4e" providerId="ADAL" clId="{88E457A2-5163-474A-89D4-31EBFE3D1A84}" dt="2020-10-08T17:27:08.452" v="91" actId="1076"/>
          <ac:picMkLst>
            <pc:docMk/>
            <pc:sldMk cId="3776489571" sldId="669"/>
            <ac:picMk id="52233" creationId="{00000000-0000-0000-0000-000000000000}"/>
          </ac:picMkLst>
        </pc:picChg>
        <pc:picChg chg="mod">
          <ac:chgData name="Owings, Jennifer C" userId="5ecaeb4d-520d-48b6-82b8-a43b0a8fab4e" providerId="ADAL" clId="{88E457A2-5163-474A-89D4-31EBFE3D1A84}" dt="2020-10-08T17:27:16.532" v="93" actId="1076"/>
          <ac:picMkLst>
            <pc:docMk/>
            <pc:sldMk cId="3776489571" sldId="669"/>
            <ac:picMk id="52235" creationId="{00000000-0000-0000-0000-000000000000}"/>
          </ac:picMkLst>
        </pc:picChg>
        <pc:picChg chg="mod">
          <ac:chgData name="Owings, Jennifer C" userId="5ecaeb4d-520d-48b6-82b8-a43b0a8fab4e" providerId="ADAL" clId="{88E457A2-5163-474A-89D4-31EBFE3D1A84}" dt="2020-10-08T17:26:57.892" v="88" actId="1076"/>
          <ac:picMkLst>
            <pc:docMk/>
            <pc:sldMk cId="3776489571" sldId="669"/>
            <ac:picMk id="52236" creationId="{00000000-0000-0000-0000-000000000000}"/>
          </ac:picMkLst>
        </pc:picChg>
      </pc:sldChg>
      <pc:sldChg chg="addSp delSp modSp mod setBg">
        <pc:chgData name="Owings, Jennifer C" userId="5ecaeb4d-520d-48b6-82b8-a43b0a8fab4e" providerId="ADAL" clId="{88E457A2-5163-474A-89D4-31EBFE3D1A84}" dt="2020-10-08T17:30:31.612" v="141" actId="26606"/>
        <pc:sldMkLst>
          <pc:docMk/>
          <pc:sldMk cId="4145034864" sldId="670"/>
        </pc:sldMkLst>
        <pc:spChg chg="mod ord">
          <ac:chgData name="Owings, Jennifer C" userId="5ecaeb4d-520d-48b6-82b8-a43b0a8fab4e" providerId="ADAL" clId="{88E457A2-5163-474A-89D4-31EBFE3D1A84}" dt="2020-10-08T17:30:31.612" v="141" actId="26606"/>
          <ac:spMkLst>
            <pc:docMk/>
            <pc:sldMk cId="4145034864" sldId="670"/>
            <ac:spMk id="2" creationId="{00000000-0000-0000-0000-000000000000}"/>
          </ac:spMkLst>
        </pc:spChg>
        <pc:spChg chg="add mod">
          <ac:chgData name="Owings, Jennifer C" userId="5ecaeb4d-520d-48b6-82b8-a43b0a8fab4e" providerId="ADAL" clId="{88E457A2-5163-474A-89D4-31EBFE3D1A84}" dt="2020-10-08T17:30:31.612" v="141" actId="26606"/>
          <ac:spMkLst>
            <pc:docMk/>
            <pc:sldMk cId="4145034864" sldId="670"/>
            <ac:spMk id="3" creationId="{F1305C57-5A72-409D-A924-51E0078E7A11}"/>
          </ac:spMkLst>
        </pc:spChg>
        <pc:spChg chg="add">
          <ac:chgData name="Owings, Jennifer C" userId="5ecaeb4d-520d-48b6-82b8-a43b0a8fab4e" providerId="ADAL" clId="{88E457A2-5163-474A-89D4-31EBFE3D1A84}" dt="2020-10-08T17:30:31.612" v="141" actId="26606"/>
          <ac:spMkLst>
            <pc:docMk/>
            <pc:sldMk cId="4145034864" sldId="670"/>
            <ac:spMk id="74" creationId="{C95B82D5-A8BB-45BF-BED8-C7B206892100}"/>
          </ac:spMkLst>
        </pc:spChg>
        <pc:spChg chg="add">
          <ac:chgData name="Owings, Jennifer C" userId="5ecaeb4d-520d-48b6-82b8-a43b0a8fab4e" providerId="ADAL" clId="{88E457A2-5163-474A-89D4-31EBFE3D1A84}" dt="2020-10-08T17:30:31.612" v="141" actId="26606"/>
          <ac:spMkLst>
            <pc:docMk/>
            <pc:sldMk cId="4145034864" sldId="670"/>
            <ac:spMk id="76" creationId="{296C61EC-FBF4-4216-BE67-6C864D30A01C}"/>
          </ac:spMkLst>
        </pc:spChg>
        <pc:spChg chg="del mod">
          <ac:chgData name="Owings, Jennifer C" userId="5ecaeb4d-520d-48b6-82b8-a43b0a8fab4e" providerId="ADAL" clId="{88E457A2-5163-474A-89D4-31EBFE3D1A84}" dt="2020-10-08T17:27:55.017" v="96"/>
          <ac:spMkLst>
            <pc:docMk/>
            <pc:sldMk cId="4145034864" sldId="670"/>
            <ac:spMk id="53250" creationId="{00000000-0000-0000-0000-000000000000}"/>
          </ac:spMkLst>
        </pc:spChg>
        <pc:picChg chg="add del mod">
          <ac:chgData name="Owings, Jennifer C" userId="5ecaeb4d-520d-48b6-82b8-a43b0a8fab4e" providerId="ADAL" clId="{88E457A2-5163-474A-89D4-31EBFE3D1A84}" dt="2020-10-08T17:30:23.642" v="140"/>
          <ac:picMkLst>
            <pc:docMk/>
            <pc:sldMk cId="4145034864" sldId="670"/>
            <ac:picMk id="4" creationId="{B2401A53-9E89-49A8-8A5A-96F36473EF0A}"/>
          </ac:picMkLst>
        </pc:picChg>
        <pc:picChg chg="mod">
          <ac:chgData name="Owings, Jennifer C" userId="5ecaeb4d-520d-48b6-82b8-a43b0a8fab4e" providerId="ADAL" clId="{88E457A2-5163-474A-89D4-31EBFE3D1A84}" dt="2020-10-08T17:30:31.612" v="141" actId="26606"/>
          <ac:picMkLst>
            <pc:docMk/>
            <pc:sldMk cId="4145034864" sldId="670"/>
            <ac:picMk id="53251" creationId="{00000000-0000-0000-0000-000000000000}"/>
          </ac:picMkLst>
        </pc:picChg>
        <pc:picChg chg="mod">
          <ac:chgData name="Owings, Jennifer C" userId="5ecaeb4d-520d-48b6-82b8-a43b0a8fab4e" providerId="ADAL" clId="{88E457A2-5163-474A-89D4-31EBFE3D1A84}" dt="2020-10-08T17:30:31.612" v="141" actId="26606"/>
          <ac:picMkLst>
            <pc:docMk/>
            <pc:sldMk cId="4145034864" sldId="670"/>
            <ac:picMk id="53253" creationId="{00000000-0000-0000-0000-000000000000}"/>
          </ac:picMkLst>
        </pc:picChg>
      </pc:sldChg>
      <pc:sldChg chg="modSp del">
        <pc:chgData name="Owings, Jennifer C" userId="5ecaeb4d-520d-48b6-82b8-a43b0a8fab4e" providerId="ADAL" clId="{88E457A2-5163-474A-89D4-31EBFE3D1A84}" dt="2020-10-08T17:31:21.063" v="144" actId="2696"/>
        <pc:sldMkLst>
          <pc:docMk/>
          <pc:sldMk cId="2704067559" sldId="672"/>
        </pc:sldMkLst>
        <pc:spChg chg="mod">
          <ac:chgData name="Owings, Jennifer C" userId="5ecaeb4d-520d-48b6-82b8-a43b0a8fab4e" providerId="ADAL" clId="{88E457A2-5163-474A-89D4-31EBFE3D1A84}" dt="2020-10-08T17:30:56.452" v="142" actId="20577"/>
          <ac:spMkLst>
            <pc:docMk/>
            <pc:sldMk cId="2704067559" sldId="672"/>
            <ac:spMk id="2" creationId="{00000000-0000-0000-0000-000000000000}"/>
          </ac:spMkLst>
        </pc:spChg>
        <pc:picChg chg="mod">
          <ac:chgData name="Owings, Jennifer C" userId="5ecaeb4d-520d-48b6-82b8-a43b0a8fab4e" providerId="ADAL" clId="{88E457A2-5163-474A-89D4-31EBFE3D1A84}" dt="2020-10-08T17:31:02.893" v="143" actId="1076"/>
          <ac:picMkLst>
            <pc:docMk/>
            <pc:sldMk cId="2704067559" sldId="672"/>
            <ac:picMk id="61445" creationId="{00000000-0000-0000-0000-000000000000}"/>
          </ac:picMkLst>
        </pc:picChg>
      </pc:sldChg>
      <pc:sldChg chg="del">
        <pc:chgData name="Owings, Jennifer C" userId="5ecaeb4d-520d-48b6-82b8-a43b0a8fab4e" providerId="ADAL" clId="{88E457A2-5163-474A-89D4-31EBFE3D1A84}" dt="2020-10-08T17:33:40.462" v="210" actId="2696"/>
        <pc:sldMkLst>
          <pc:docMk/>
          <pc:sldMk cId="3837771234" sldId="673"/>
        </pc:sldMkLst>
      </pc:sldChg>
      <pc:sldChg chg="addSp modSp mod setBg">
        <pc:chgData name="Owings, Jennifer C" userId="5ecaeb4d-520d-48b6-82b8-a43b0a8fab4e" providerId="ADAL" clId="{88E457A2-5163-474A-89D4-31EBFE3D1A84}" dt="2020-10-08T17:43:59.882" v="463" actId="255"/>
        <pc:sldMkLst>
          <pc:docMk/>
          <pc:sldMk cId="3516860391" sldId="674"/>
        </pc:sldMkLst>
        <pc:spChg chg="mod">
          <ac:chgData name="Owings, Jennifer C" userId="5ecaeb4d-520d-48b6-82b8-a43b0a8fab4e" providerId="ADAL" clId="{88E457A2-5163-474A-89D4-31EBFE3D1A84}" dt="2020-10-08T17:43:59.882" v="463" actId="255"/>
          <ac:spMkLst>
            <pc:docMk/>
            <pc:sldMk cId="3516860391" sldId="674"/>
            <ac:spMk id="2" creationId="{00000000-0000-0000-0000-000000000000}"/>
          </ac:spMkLst>
        </pc:spChg>
        <pc:spChg chg="add">
          <ac:chgData name="Owings, Jennifer C" userId="5ecaeb4d-520d-48b6-82b8-a43b0a8fab4e" providerId="ADAL" clId="{88E457A2-5163-474A-89D4-31EBFE3D1A84}" dt="2020-10-08T17:43:42.242" v="456" actId="26606"/>
          <ac:spMkLst>
            <pc:docMk/>
            <pc:sldMk cId="3516860391" sldId="674"/>
            <ac:spMk id="76" creationId="{ABA02949-E632-47D6-A98D-77C5CC6325B6}"/>
          </ac:spMkLst>
        </pc:spChg>
        <pc:spChg chg="add">
          <ac:chgData name="Owings, Jennifer C" userId="5ecaeb4d-520d-48b6-82b8-a43b0a8fab4e" providerId="ADAL" clId="{88E457A2-5163-474A-89D4-31EBFE3D1A84}" dt="2020-10-08T17:43:42.242" v="456" actId="26606"/>
          <ac:spMkLst>
            <pc:docMk/>
            <pc:sldMk cId="3516860391" sldId="674"/>
            <ac:spMk id="78" creationId="{D0BC50C1-C79A-4C87-BAB0-5C89FCD577FC}"/>
          </ac:spMkLst>
        </pc:spChg>
        <pc:spChg chg="ord">
          <ac:chgData name="Owings, Jennifer C" userId="5ecaeb4d-520d-48b6-82b8-a43b0a8fab4e" providerId="ADAL" clId="{88E457A2-5163-474A-89D4-31EBFE3D1A84}" dt="2020-10-08T17:43:42.242" v="456" actId="26606"/>
          <ac:spMkLst>
            <pc:docMk/>
            <pc:sldMk cId="3516860391" sldId="674"/>
            <ac:spMk id="72706" creationId="{00000000-0000-0000-0000-000000000000}"/>
          </ac:spMkLst>
        </pc:spChg>
        <pc:picChg chg="mod">
          <ac:chgData name="Owings, Jennifer C" userId="5ecaeb4d-520d-48b6-82b8-a43b0a8fab4e" providerId="ADAL" clId="{88E457A2-5163-474A-89D4-31EBFE3D1A84}" dt="2020-10-08T17:43:42.242" v="456" actId="26606"/>
          <ac:picMkLst>
            <pc:docMk/>
            <pc:sldMk cId="3516860391" sldId="674"/>
            <ac:picMk id="72707" creationId="{00000000-0000-0000-0000-000000000000}"/>
          </ac:picMkLst>
        </pc:picChg>
        <pc:picChg chg="mod ord">
          <ac:chgData name="Owings, Jennifer C" userId="5ecaeb4d-520d-48b6-82b8-a43b0a8fab4e" providerId="ADAL" clId="{88E457A2-5163-474A-89D4-31EBFE3D1A84}" dt="2020-10-08T17:43:42.242" v="456" actId="26606"/>
          <ac:picMkLst>
            <pc:docMk/>
            <pc:sldMk cId="3516860391" sldId="674"/>
            <ac:picMk id="72709" creationId="{00000000-0000-0000-0000-000000000000}"/>
          </ac:picMkLst>
        </pc:picChg>
        <pc:picChg chg="mod ord">
          <ac:chgData name="Owings, Jennifer C" userId="5ecaeb4d-520d-48b6-82b8-a43b0a8fab4e" providerId="ADAL" clId="{88E457A2-5163-474A-89D4-31EBFE3D1A84}" dt="2020-10-08T17:43:42.242" v="456" actId="26606"/>
          <ac:picMkLst>
            <pc:docMk/>
            <pc:sldMk cId="3516860391" sldId="674"/>
            <ac:picMk id="72710" creationId="{00000000-0000-0000-0000-000000000000}"/>
          </ac:picMkLst>
        </pc:picChg>
        <pc:picChg chg="mod ord">
          <ac:chgData name="Owings, Jennifer C" userId="5ecaeb4d-520d-48b6-82b8-a43b0a8fab4e" providerId="ADAL" clId="{88E457A2-5163-474A-89D4-31EBFE3D1A84}" dt="2020-10-08T17:43:42.242" v="456" actId="26606"/>
          <ac:picMkLst>
            <pc:docMk/>
            <pc:sldMk cId="3516860391" sldId="674"/>
            <ac:picMk id="72711" creationId="{00000000-0000-0000-0000-000000000000}"/>
          </ac:picMkLst>
        </pc:picChg>
      </pc:sldChg>
      <pc:sldChg chg="del">
        <pc:chgData name="Owings, Jennifer C" userId="5ecaeb4d-520d-48b6-82b8-a43b0a8fab4e" providerId="ADAL" clId="{88E457A2-5163-474A-89D4-31EBFE3D1A84}" dt="2020-10-08T17:44:54.147" v="464" actId="2696"/>
        <pc:sldMkLst>
          <pc:docMk/>
          <pc:sldMk cId="2550536523" sldId="675"/>
        </pc:sldMkLst>
      </pc:sldChg>
      <pc:sldChg chg="modSp">
        <pc:chgData name="Owings, Jennifer C" userId="5ecaeb4d-520d-48b6-82b8-a43b0a8fab4e" providerId="ADAL" clId="{88E457A2-5163-474A-89D4-31EBFE3D1A84}" dt="2020-10-08T17:49:54.150" v="521" actId="1076"/>
        <pc:sldMkLst>
          <pc:docMk/>
          <pc:sldMk cId="1986607351" sldId="676"/>
        </pc:sldMkLst>
        <pc:spChg chg="mod">
          <ac:chgData name="Owings, Jennifer C" userId="5ecaeb4d-520d-48b6-82b8-a43b0a8fab4e" providerId="ADAL" clId="{88E457A2-5163-474A-89D4-31EBFE3D1A84}" dt="2020-10-08T17:49:54.150" v="521" actId="1076"/>
          <ac:spMkLst>
            <pc:docMk/>
            <pc:sldMk cId="1986607351" sldId="676"/>
            <ac:spMk id="76803" creationId="{00000000-0000-0000-0000-000000000000}"/>
          </ac:spMkLst>
        </pc:spChg>
      </pc:sldChg>
      <pc:sldChg chg="del">
        <pc:chgData name="Owings, Jennifer C" userId="5ecaeb4d-520d-48b6-82b8-a43b0a8fab4e" providerId="ADAL" clId="{88E457A2-5163-474A-89D4-31EBFE3D1A84}" dt="2020-10-08T18:05:54.390" v="796" actId="2696"/>
        <pc:sldMkLst>
          <pc:docMk/>
          <pc:sldMk cId="187023773" sldId="680"/>
        </pc:sldMkLst>
      </pc:sldChg>
      <pc:sldChg chg="addSp delSp modSp">
        <pc:chgData name="Owings, Jennifer C" userId="5ecaeb4d-520d-48b6-82b8-a43b0a8fab4e" providerId="ADAL" clId="{88E457A2-5163-474A-89D4-31EBFE3D1A84}" dt="2020-10-08T18:08:09.504" v="834" actId="20577"/>
        <pc:sldMkLst>
          <pc:docMk/>
          <pc:sldMk cId="807561404" sldId="681"/>
        </pc:sldMkLst>
        <pc:spChg chg="add mod">
          <ac:chgData name="Owings, Jennifer C" userId="5ecaeb4d-520d-48b6-82b8-a43b0a8fab4e" providerId="ADAL" clId="{88E457A2-5163-474A-89D4-31EBFE3D1A84}" dt="2020-10-08T18:08:09.504" v="834" actId="20577"/>
          <ac:spMkLst>
            <pc:docMk/>
            <pc:sldMk cId="807561404" sldId="681"/>
            <ac:spMk id="2" creationId="{1866DFB5-EFF9-4843-A7DF-104EBC0D0609}"/>
          </ac:spMkLst>
        </pc:spChg>
        <pc:spChg chg="del">
          <ac:chgData name="Owings, Jennifer C" userId="5ecaeb4d-520d-48b6-82b8-a43b0a8fab4e" providerId="ADAL" clId="{88E457A2-5163-474A-89D4-31EBFE3D1A84}" dt="2020-10-08T18:06:59.405" v="820"/>
          <ac:spMkLst>
            <pc:docMk/>
            <pc:sldMk cId="807561404" sldId="681"/>
            <ac:spMk id="3" creationId="{00000000-0000-0000-0000-000000000000}"/>
          </ac:spMkLst>
        </pc:spChg>
      </pc:sldChg>
      <pc:sldChg chg="addSp modSp">
        <pc:chgData name="Owings, Jennifer C" userId="5ecaeb4d-520d-48b6-82b8-a43b0a8fab4e" providerId="ADAL" clId="{88E457A2-5163-474A-89D4-31EBFE3D1A84}" dt="2020-10-08T18:08:54.474" v="837"/>
        <pc:sldMkLst>
          <pc:docMk/>
          <pc:sldMk cId="297546745" sldId="682"/>
        </pc:sldMkLst>
        <pc:spChg chg="add">
          <ac:chgData name="Owings, Jennifer C" userId="5ecaeb4d-520d-48b6-82b8-a43b0a8fab4e" providerId="ADAL" clId="{88E457A2-5163-474A-89D4-31EBFE3D1A84}" dt="2020-10-08T18:08:54.474" v="837"/>
          <ac:spMkLst>
            <pc:docMk/>
            <pc:sldMk cId="297546745" sldId="682"/>
            <ac:spMk id="2" creationId="{C60F31AD-3F28-4830-B533-938E895051B0}"/>
          </ac:spMkLst>
        </pc:spChg>
        <pc:spChg chg="mod">
          <ac:chgData name="Owings, Jennifer C" userId="5ecaeb4d-520d-48b6-82b8-a43b0a8fab4e" providerId="ADAL" clId="{88E457A2-5163-474A-89D4-31EBFE3D1A84}" dt="2020-10-08T18:08:43.994" v="836" actId="5793"/>
          <ac:spMkLst>
            <pc:docMk/>
            <pc:sldMk cId="297546745" sldId="682"/>
            <ac:spMk id="123907" creationId="{00000000-0000-0000-0000-000000000000}"/>
          </ac:spMkLst>
        </pc:spChg>
      </pc:sldChg>
      <pc:sldChg chg="addSp delSp modSp mod setBg">
        <pc:chgData name="Owings, Jennifer C" userId="5ecaeb4d-520d-48b6-82b8-a43b0a8fab4e" providerId="ADAL" clId="{88E457A2-5163-474A-89D4-31EBFE3D1A84}" dt="2020-10-08T18:10:11.513" v="847" actId="1076"/>
        <pc:sldMkLst>
          <pc:docMk/>
          <pc:sldMk cId="3497652212" sldId="683"/>
        </pc:sldMkLst>
        <pc:spChg chg="mod">
          <ac:chgData name="Owings, Jennifer C" userId="5ecaeb4d-520d-48b6-82b8-a43b0a8fab4e" providerId="ADAL" clId="{88E457A2-5163-474A-89D4-31EBFE3D1A84}" dt="2020-10-08T18:10:11.513" v="847" actId="1076"/>
          <ac:spMkLst>
            <pc:docMk/>
            <pc:sldMk cId="3497652212" sldId="683"/>
            <ac:spMk id="5" creationId="{00000000-0000-0000-0000-000000000000}"/>
          </ac:spMkLst>
        </pc:spChg>
        <pc:spChg chg="add del">
          <ac:chgData name="Owings, Jennifer C" userId="5ecaeb4d-520d-48b6-82b8-a43b0a8fab4e" providerId="ADAL" clId="{88E457A2-5163-474A-89D4-31EBFE3D1A84}" dt="2020-10-08T18:09:49.234" v="841" actId="26606"/>
          <ac:spMkLst>
            <pc:docMk/>
            <pc:sldMk cId="3497652212" sldId="683"/>
            <ac:spMk id="73" creationId="{8E20FA99-AAAC-4AF3-9FAE-707420324F1C}"/>
          </ac:spMkLst>
        </pc:spChg>
        <pc:spChg chg="add del">
          <ac:chgData name="Owings, Jennifer C" userId="5ecaeb4d-520d-48b6-82b8-a43b0a8fab4e" providerId="ADAL" clId="{88E457A2-5163-474A-89D4-31EBFE3D1A84}" dt="2020-10-08T18:09:49.234" v="841" actId="26606"/>
          <ac:spMkLst>
            <pc:docMk/>
            <pc:sldMk cId="3497652212" sldId="683"/>
            <ac:spMk id="75" creationId="{9573BE85-6043-4C3A-A7DD-483A0A5FB740}"/>
          </ac:spMkLst>
        </pc:spChg>
        <pc:spChg chg="mod">
          <ac:chgData name="Owings, Jennifer C" userId="5ecaeb4d-520d-48b6-82b8-a43b0a8fab4e" providerId="ADAL" clId="{88E457A2-5163-474A-89D4-31EBFE3D1A84}" dt="2020-10-08T18:09:49.234" v="841" actId="26606"/>
          <ac:spMkLst>
            <pc:docMk/>
            <pc:sldMk cId="3497652212" sldId="683"/>
            <ac:spMk id="124930" creationId="{00000000-0000-0000-0000-000000000000}"/>
          </ac:spMkLst>
        </pc:spChg>
        <pc:spChg chg="mod ord">
          <ac:chgData name="Owings, Jennifer C" userId="5ecaeb4d-520d-48b6-82b8-a43b0a8fab4e" providerId="ADAL" clId="{88E457A2-5163-474A-89D4-31EBFE3D1A84}" dt="2020-10-08T18:09:56.484" v="842" actId="1076"/>
          <ac:spMkLst>
            <pc:docMk/>
            <pc:sldMk cId="3497652212" sldId="683"/>
            <ac:spMk id="124931" creationId="{00000000-0000-0000-0000-000000000000}"/>
          </ac:spMkLst>
        </pc:spChg>
        <pc:picChg chg="mod">
          <ac:chgData name="Owings, Jennifer C" userId="5ecaeb4d-520d-48b6-82b8-a43b0a8fab4e" providerId="ADAL" clId="{88E457A2-5163-474A-89D4-31EBFE3D1A84}" dt="2020-10-08T18:10:07.673" v="846" actId="1076"/>
          <ac:picMkLst>
            <pc:docMk/>
            <pc:sldMk cId="3497652212" sldId="683"/>
            <ac:picMk id="124932" creationId="{00000000-0000-0000-0000-000000000000}"/>
          </ac:picMkLst>
        </pc:picChg>
      </pc:sldChg>
      <pc:sldChg chg="addSp modSp mod setBg">
        <pc:chgData name="Owings, Jennifer C" userId="5ecaeb4d-520d-48b6-82b8-a43b0a8fab4e" providerId="ADAL" clId="{88E457A2-5163-474A-89D4-31EBFE3D1A84}" dt="2020-10-08T17:53:54.416" v="526" actId="26606"/>
        <pc:sldMkLst>
          <pc:docMk/>
          <pc:sldMk cId="3301144430" sldId="693"/>
        </pc:sldMkLst>
        <pc:spChg chg="mod">
          <ac:chgData name="Owings, Jennifer C" userId="5ecaeb4d-520d-48b6-82b8-a43b0a8fab4e" providerId="ADAL" clId="{88E457A2-5163-474A-89D4-31EBFE3D1A84}" dt="2020-10-08T17:53:54.416" v="526" actId="26606"/>
          <ac:spMkLst>
            <pc:docMk/>
            <pc:sldMk cId="3301144430" sldId="693"/>
            <ac:spMk id="5" creationId="{8C613F4F-0CB4-4345-94A8-772BE51CBDB2}"/>
          </ac:spMkLst>
        </pc:spChg>
        <pc:spChg chg="add">
          <ac:chgData name="Owings, Jennifer C" userId="5ecaeb4d-520d-48b6-82b8-a43b0a8fab4e" providerId="ADAL" clId="{88E457A2-5163-474A-89D4-31EBFE3D1A84}" dt="2020-10-08T17:53:54.416" v="526" actId="26606"/>
          <ac:spMkLst>
            <pc:docMk/>
            <pc:sldMk cId="3301144430" sldId="693"/>
            <ac:spMk id="74" creationId="{A98BC887-4916-4227-9F48-3B078D238FAF}"/>
          </ac:spMkLst>
        </pc:spChg>
        <pc:spChg chg="add">
          <ac:chgData name="Owings, Jennifer C" userId="5ecaeb4d-520d-48b6-82b8-a43b0a8fab4e" providerId="ADAL" clId="{88E457A2-5163-474A-89D4-31EBFE3D1A84}" dt="2020-10-08T17:53:54.416" v="526" actId="26606"/>
          <ac:spMkLst>
            <pc:docMk/>
            <pc:sldMk cId="3301144430" sldId="693"/>
            <ac:spMk id="76" creationId="{1AD6DCFA-0E71-4650-A5E4-3C20E73EB6C9}"/>
          </ac:spMkLst>
        </pc:spChg>
        <pc:spChg chg="mod ord">
          <ac:chgData name="Owings, Jennifer C" userId="5ecaeb4d-520d-48b6-82b8-a43b0a8fab4e" providerId="ADAL" clId="{88E457A2-5163-474A-89D4-31EBFE3D1A84}" dt="2020-10-08T17:53:54.416" v="526" actId="26606"/>
          <ac:spMkLst>
            <pc:docMk/>
            <pc:sldMk cId="3301144430" sldId="693"/>
            <ac:spMk id="80898" creationId="{200B50E6-CD70-47B6-99E6-F5A882728002}"/>
          </ac:spMkLst>
        </pc:spChg>
        <pc:picChg chg="mod ord">
          <ac:chgData name="Owings, Jennifer C" userId="5ecaeb4d-520d-48b6-82b8-a43b0a8fab4e" providerId="ADAL" clId="{88E457A2-5163-474A-89D4-31EBFE3D1A84}" dt="2020-10-08T17:53:54.416" v="526" actId="26606"/>
          <ac:picMkLst>
            <pc:docMk/>
            <pc:sldMk cId="3301144430" sldId="693"/>
            <ac:picMk id="6" creationId="{2BF9363A-8776-4477-A0ED-32A32123B2E7}"/>
          </ac:picMkLst>
        </pc:picChg>
        <pc:picChg chg="mod">
          <ac:chgData name="Owings, Jennifer C" userId="5ecaeb4d-520d-48b6-82b8-a43b0a8fab4e" providerId="ADAL" clId="{88E457A2-5163-474A-89D4-31EBFE3D1A84}" dt="2020-10-08T17:53:54.416" v="526" actId="26606"/>
          <ac:picMkLst>
            <pc:docMk/>
            <pc:sldMk cId="3301144430" sldId="693"/>
            <ac:picMk id="80901" creationId="{38DAA29E-E8E3-47AE-BCE9-3E529F382AFD}"/>
          </ac:picMkLst>
        </pc:picChg>
      </pc:sldChg>
      <pc:sldChg chg="addSp delSp modSp">
        <pc:chgData name="Owings, Jennifer C" userId="5ecaeb4d-520d-48b6-82b8-a43b0a8fab4e" providerId="ADAL" clId="{88E457A2-5163-474A-89D4-31EBFE3D1A84}" dt="2020-10-08T18:04:31.412" v="789" actId="1076"/>
        <pc:sldMkLst>
          <pc:docMk/>
          <pc:sldMk cId="4255641521" sldId="694"/>
        </pc:sldMkLst>
        <pc:spChg chg="add">
          <ac:chgData name="Owings, Jennifer C" userId="5ecaeb4d-520d-48b6-82b8-a43b0a8fab4e" providerId="ADAL" clId="{88E457A2-5163-474A-89D4-31EBFE3D1A84}" dt="2020-10-08T18:04:12.499" v="783"/>
          <ac:spMkLst>
            <pc:docMk/>
            <pc:sldMk cId="4255641521" sldId="694"/>
            <ac:spMk id="2" creationId="{64245E76-3858-4BAF-8BF8-A4E307D73E18}"/>
          </ac:spMkLst>
        </pc:spChg>
        <pc:spChg chg="mod">
          <ac:chgData name="Owings, Jennifer C" userId="5ecaeb4d-520d-48b6-82b8-a43b0a8fab4e" providerId="ADAL" clId="{88E457A2-5163-474A-89D4-31EBFE3D1A84}" dt="2020-10-08T18:04:20.888" v="785" actId="1076"/>
          <ac:spMkLst>
            <pc:docMk/>
            <pc:sldMk cId="4255641521" sldId="694"/>
            <ac:spMk id="10" creationId="{3ED23962-F07A-4CEF-B40B-44AD7A4D187A}"/>
          </ac:spMkLst>
        </pc:spChg>
        <pc:spChg chg="mod">
          <ac:chgData name="Owings, Jennifer C" userId="5ecaeb4d-520d-48b6-82b8-a43b0a8fab4e" providerId="ADAL" clId="{88E457A2-5163-474A-89D4-31EBFE3D1A84}" dt="2020-10-08T18:04:26.047" v="787" actId="1076"/>
          <ac:spMkLst>
            <pc:docMk/>
            <pc:sldMk cId="4255641521" sldId="694"/>
            <ac:spMk id="11" creationId="{1124745F-D833-4C68-B843-343855B095D0}"/>
          </ac:spMkLst>
        </pc:spChg>
        <pc:spChg chg="mod">
          <ac:chgData name="Owings, Jennifer C" userId="5ecaeb4d-520d-48b6-82b8-a43b0a8fab4e" providerId="ADAL" clId="{88E457A2-5163-474A-89D4-31EBFE3D1A84}" dt="2020-10-08T18:02:59.812" v="779" actId="20577"/>
          <ac:spMkLst>
            <pc:docMk/>
            <pc:sldMk cId="4255641521" sldId="694"/>
            <ac:spMk id="118786" creationId="{F794D2C0-CA83-499F-8608-2614BFDA158B}"/>
          </ac:spMkLst>
        </pc:spChg>
        <pc:spChg chg="del">
          <ac:chgData name="Owings, Jennifer C" userId="5ecaeb4d-520d-48b6-82b8-a43b0a8fab4e" providerId="ADAL" clId="{88E457A2-5163-474A-89D4-31EBFE3D1A84}" dt="2020-10-08T18:02:50.716" v="759"/>
          <ac:spMkLst>
            <pc:docMk/>
            <pc:sldMk cId="4255641521" sldId="694"/>
            <ac:spMk id="118787" creationId="{F4E8E0BE-42AC-4253-8F9A-892B68BF669E}"/>
          </ac:spMkLst>
        </pc:spChg>
        <pc:picChg chg="mod">
          <ac:chgData name="Owings, Jennifer C" userId="5ecaeb4d-520d-48b6-82b8-a43b0a8fab4e" providerId="ADAL" clId="{88E457A2-5163-474A-89D4-31EBFE3D1A84}" dt="2020-10-08T18:04:17.161" v="784" actId="1076"/>
          <ac:picMkLst>
            <pc:docMk/>
            <pc:sldMk cId="4255641521" sldId="694"/>
            <ac:picMk id="118788" creationId="{B282D202-B5D7-45CF-A54E-6FE9F6BEA9CF}"/>
          </ac:picMkLst>
        </pc:picChg>
        <pc:picChg chg="mod">
          <ac:chgData name="Owings, Jennifer C" userId="5ecaeb4d-520d-48b6-82b8-a43b0a8fab4e" providerId="ADAL" clId="{88E457A2-5163-474A-89D4-31EBFE3D1A84}" dt="2020-10-08T18:04:31.412" v="789" actId="1076"/>
          <ac:picMkLst>
            <pc:docMk/>
            <pc:sldMk cId="4255641521" sldId="694"/>
            <ac:picMk id="118791" creationId="{9AF9CA49-FD89-4D00-81D6-B92F6A44B7C0}"/>
          </ac:picMkLst>
        </pc:picChg>
        <pc:picChg chg="mod">
          <ac:chgData name="Owings, Jennifer C" userId="5ecaeb4d-520d-48b6-82b8-a43b0a8fab4e" providerId="ADAL" clId="{88E457A2-5163-474A-89D4-31EBFE3D1A84}" dt="2020-10-08T18:04:22.697" v="786" actId="1076"/>
          <ac:picMkLst>
            <pc:docMk/>
            <pc:sldMk cId="4255641521" sldId="694"/>
            <ac:picMk id="118792" creationId="{9B679CBF-FCDC-45B9-9B66-3ADF3FF67564}"/>
          </ac:picMkLst>
        </pc:picChg>
      </pc:sldChg>
      <pc:sldChg chg="addSp modSp mod setBg">
        <pc:chgData name="Owings, Jennifer C" userId="5ecaeb4d-520d-48b6-82b8-a43b0a8fab4e" providerId="ADAL" clId="{88E457A2-5163-474A-89D4-31EBFE3D1A84}" dt="2020-10-08T18:02:37.071" v="758" actId="26606"/>
        <pc:sldMkLst>
          <pc:docMk/>
          <pc:sldMk cId="4136683984" sldId="699"/>
        </pc:sldMkLst>
        <pc:spChg chg="add">
          <ac:chgData name="Owings, Jennifer C" userId="5ecaeb4d-520d-48b6-82b8-a43b0a8fab4e" providerId="ADAL" clId="{88E457A2-5163-474A-89D4-31EBFE3D1A84}" dt="2020-10-08T18:02:37.071" v="758" actId="26606"/>
          <ac:spMkLst>
            <pc:docMk/>
            <pc:sldMk cId="4136683984" sldId="699"/>
            <ac:spMk id="72" creationId="{B775CD93-9DF2-48CB-9F57-1BCA9A46C7FA}"/>
          </ac:spMkLst>
        </pc:spChg>
        <pc:spChg chg="add">
          <ac:chgData name="Owings, Jennifer C" userId="5ecaeb4d-520d-48b6-82b8-a43b0a8fab4e" providerId="ADAL" clId="{88E457A2-5163-474A-89D4-31EBFE3D1A84}" dt="2020-10-08T18:02:37.071" v="758" actId="26606"/>
          <ac:spMkLst>
            <pc:docMk/>
            <pc:sldMk cId="4136683984" sldId="699"/>
            <ac:spMk id="74" creationId="{6166C6D1-23AC-49C4-BA07-238E4E9F8CEB}"/>
          </ac:spMkLst>
        </pc:spChg>
        <pc:spChg chg="add">
          <ac:chgData name="Owings, Jennifer C" userId="5ecaeb4d-520d-48b6-82b8-a43b0a8fab4e" providerId="ADAL" clId="{88E457A2-5163-474A-89D4-31EBFE3D1A84}" dt="2020-10-08T18:02:37.071" v="758" actId="26606"/>
          <ac:spMkLst>
            <pc:docMk/>
            <pc:sldMk cId="4136683984" sldId="699"/>
            <ac:spMk id="76" creationId="{1C091803-41C2-48E0-9228-5148460C7479}"/>
          </ac:spMkLst>
        </pc:spChg>
        <pc:spChg chg="mod">
          <ac:chgData name="Owings, Jennifer C" userId="5ecaeb4d-520d-48b6-82b8-a43b0a8fab4e" providerId="ADAL" clId="{88E457A2-5163-474A-89D4-31EBFE3D1A84}" dt="2020-10-08T18:02:37.071" v="758" actId="26606"/>
          <ac:spMkLst>
            <pc:docMk/>
            <pc:sldMk cId="4136683984" sldId="699"/>
            <ac:spMk id="83970" creationId="{4B826702-8727-4136-AB1E-B6951E61D64A}"/>
          </ac:spMkLst>
        </pc:spChg>
        <pc:spChg chg="mod">
          <ac:chgData name="Owings, Jennifer C" userId="5ecaeb4d-520d-48b6-82b8-a43b0a8fab4e" providerId="ADAL" clId="{88E457A2-5163-474A-89D4-31EBFE3D1A84}" dt="2020-10-08T18:02:37.071" v="758" actId="26606"/>
          <ac:spMkLst>
            <pc:docMk/>
            <pc:sldMk cId="4136683984" sldId="699"/>
            <ac:spMk id="83971" creationId="{1A4535F4-D4FE-4BD3-B763-5DCF823A7E71}"/>
          </ac:spMkLst>
        </pc:spChg>
      </pc:sldChg>
      <pc:sldChg chg="addSp delSp modSp mod setBg">
        <pc:chgData name="Owings, Jennifer C" userId="5ecaeb4d-520d-48b6-82b8-a43b0a8fab4e" providerId="ADAL" clId="{88E457A2-5163-474A-89D4-31EBFE3D1A84}" dt="2020-10-08T18:05:15.290" v="794" actId="26606"/>
        <pc:sldMkLst>
          <pc:docMk/>
          <pc:sldMk cId="1304298519" sldId="700"/>
        </pc:sldMkLst>
        <pc:spChg chg="add del">
          <ac:chgData name="Owings, Jennifer C" userId="5ecaeb4d-520d-48b6-82b8-a43b0a8fab4e" providerId="ADAL" clId="{88E457A2-5163-474A-89D4-31EBFE3D1A84}" dt="2020-10-08T18:05:11.635" v="792" actId="26606"/>
          <ac:spMkLst>
            <pc:docMk/>
            <pc:sldMk cId="1304298519" sldId="700"/>
            <ac:spMk id="72" creationId="{4DA718D0-4865-4629-8134-44F68D41D574}"/>
          </ac:spMkLst>
        </pc:spChg>
        <pc:spChg chg="add del">
          <ac:chgData name="Owings, Jennifer C" userId="5ecaeb4d-520d-48b6-82b8-a43b0a8fab4e" providerId="ADAL" clId="{88E457A2-5163-474A-89D4-31EBFE3D1A84}" dt="2020-10-08T18:05:11.635" v="792" actId="26606"/>
          <ac:spMkLst>
            <pc:docMk/>
            <pc:sldMk cId="1304298519" sldId="700"/>
            <ac:spMk id="78" creationId="{CBC4F608-B4B8-48C3-9572-C0F061B1CD99}"/>
          </ac:spMkLst>
        </pc:spChg>
        <pc:spChg chg="mod">
          <ac:chgData name="Owings, Jennifer C" userId="5ecaeb4d-520d-48b6-82b8-a43b0a8fab4e" providerId="ADAL" clId="{88E457A2-5163-474A-89D4-31EBFE3D1A84}" dt="2020-10-08T18:05:15.290" v="794" actId="26606"/>
          <ac:spMkLst>
            <pc:docMk/>
            <pc:sldMk cId="1304298519" sldId="700"/>
            <ac:spMk id="89090" creationId="{BA4C01B1-746C-48D8-8056-09CEF8E44C7E}"/>
          </ac:spMkLst>
        </pc:spChg>
        <pc:spChg chg="mod">
          <ac:chgData name="Owings, Jennifer C" userId="5ecaeb4d-520d-48b6-82b8-a43b0a8fab4e" providerId="ADAL" clId="{88E457A2-5163-474A-89D4-31EBFE3D1A84}" dt="2020-10-08T18:05:15.290" v="794" actId="26606"/>
          <ac:spMkLst>
            <pc:docMk/>
            <pc:sldMk cId="1304298519" sldId="700"/>
            <ac:spMk id="89091" creationId="{298CF640-302D-410C-8DC8-74A7A3924141}"/>
          </ac:spMkLst>
        </pc:spChg>
        <pc:spChg chg="add del">
          <ac:chgData name="Owings, Jennifer C" userId="5ecaeb4d-520d-48b6-82b8-a43b0a8fab4e" providerId="ADAL" clId="{88E457A2-5163-474A-89D4-31EBFE3D1A84}" dt="2020-10-08T18:05:15.290" v="794" actId="26606"/>
          <ac:spMkLst>
            <pc:docMk/>
            <pc:sldMk cId="1304298519" sldId="700"/>
            <ac:spMk id="89093" creationId="{B775CD93-9DF2-48CB-9F57-1BCA9A46C7FA}"/>
          </ac:spMkLst>
        </pc:spChg>
        <pc:spChg chg="add del">
          <ac:chgData name="Owings, Jennifer C" userId="5ecaeb4d-520d-48b6-82b8-a43b0a8fab4e" providerId="ADAL" clId="{88E457A2-5163-474A-89D4-31EBFE3D1A84}" dt="2020-10-08T18:05:15.290" v="794" actId="26606"/>
          <ac:spMkLst>
            <pc:docMk/>
            <pc:sldMk cId="1304298519" sldId="700"/>
            <ac:spMk id="89094" creationId="{6166C6D1-23AC-49C4-BA07-238E4E9F8CEB}"/>
          </ac:spMkLst>
        </pc:spChg>
        <pc:spChg chg="add del">
          <ac:chgData name="Owings, Jennifer C" userId="5ecaeb4d-520d-48b6-82b8-a43b0a8fab4e" providerId="ADAL" clId="{88E457A2-5163-474A-89D4-31EBFE3D1A84}" dt="2020-10-08T18:05:15.290" v="794" actId="26606"/>
          <ac:spMkLst>
            <pc:docMk/>
            <pc:sldMk cId="1304298519" sldId="700"/>
            <ac:spMk id="89095" creationId="{1C091803-41C2-48E0-9228-5148460C7479}"/>
          </ac:spMkLst>
        </pc:spChg>
        <pc:grpChg chg="add del">
          <ac:chgData name="Owings, Jennifer C" userId="5ecaeb4d-520d-48b6-82b8-a43b0a8fab4e" providerId="ADAL" clId="{88E457A2-5163-474A-89D4-31EBFE3D1A84}" dt="2020-10-08T18:05:11.635" v="792" actId="26606"/>
          <ac:grpSpMkLst>
            <pc:docMk/>
            <pc:sldMk cId="1304298519" sldId="700"/>
            <ac:grpSpMk id="74" creationId="{65167ED7-6315-43AB-B1B6-C326D5FD8F84}"/>
          </ac:grpSpMkLst>
        </pc:grpChg>
      </pc:sldChg>
      <pc:sldChg chg="del">
        <pc:chgData name="Owings, Jennifer C" userId="5ecaeb4d-520d-48b6-82b8-a43b0a8fab4e" providerId="ADAL" clId="{88E457A2-5163-474A-89D4-31EBFE3D1A84}" dt="2020-10-08T18:05:38.896" v="795" actId="2696"/>
        <pc:sldMkLst>
          <pc:docMk/>
          <pc:sldMk cId="3190357073" sldId="701"/>
        </pc:sldMkLst>
      </pc:sldChg>
      <pc:sldChg chg="modSp">
        <pc:chgData name="Owings, Jennifer C" userId="5ecaeb4d-520d-48b6-82b8-a43b0a8fab4e" providerId="ADAL" clId="{88E457A2-5163-474A-89D4-31EBFE3D1A84}" dt="2020-10-08T17:23:09.061" v="2" actId="14100"/>
        <pc:sldMkLst>
          <pc:docMk/>
          <pc:sldMk cId="2046730707" sldId="706"/>
        </pc:sldMkLst>
        <pc:picChg chg="mod">
          <ac:chgData name="Owings, Jennifer C" userId="5ecaeb4d-520d-48b6-82b8-a43b0a8fab4e" providerId="ADAL" clId="{88E457A2-5163-474A-89D4-31EBFE3D1A84}" dt="2020-10-08T17:23:09.061" v="2" actId="14100"/>
          <ac:picMkLst>
            <pc:docMk/>
            <pc:sldMk cId="2046730707" sldId="706"/>
            <ac:picMk id="6" creationId="{8D269CC2-6123-4BC9-851A-F9F9C8920C03}"/>
          </ac:picMkLst>
        </pc:picChg>
      </pc:sldChg>
      <pc:sldChg chg="modSp">
        <pc:chgData name="Owings, Jennifer C" userId="5ecaeb4d-520d-48b6-82b8-a43b0a8fab4e" providerId="ADAL" clId="{88E457A2-5163-474A-89D4-31EBFE3D1A84}" dt="2020-10-08T17:21:49.941" v="1" actId="14100"/>
        <pc:sldMkLst>
          <pc:docMk/>
          <pc:sldMk cId="1017579373" sldId="708"/>
        </pc:sldMkLst>
        <pc:picChg chg="mod">
          <ac:chgData name="Owings, Jennifer C" userId="5ecaeb4d-520d-48b6-82b8-a43b0a8fab4e" providerId="ADAL" clId="{88E457A2-5163-474A-89D4-31EBFE3D1A84}" dt="2020-10-08T17:21:49.941" v="1" actId="14100"/>
          <ac:picMkLst>
            <pc:docMk/>
            <pc:sldMk cId="1017579373" sldId="708"/>
            <ac:picMk id="3" creationId="{BB3894E2-5188-41CA-9602-7389AB30A90E}"/>
          </ac:picMkLst>
        </pc:picChg>
      </pc:sldChg>
      <pc:sldChg chg="addSp delSp modSp add mod setBg">
        <pc:chgData name="Owings, Jennifer C" userId="5ecaeb4d-520d-48b6-82b8-a43b0a8fab4e" providerId="ADAL" clId="{88E457A2-5163-474A-89D4-31EBFE3D1A84}" dt="2020-10-08T17:33:23.212" v="209" actId="15"/>
        <pc:sldMkLst>
          <pc:docMk/>
          <pc:sldMk cId="3344208149" sldId="709"/>
        </pc:sldMkLst>
        <pc:spChg chg="del">
          <ac:chgData name="Owings, Jennifer C" userId="5ecaeb4d-520d-48b6-82b8-a43b0a8fab4e" providerId="ADAL" clId="{88E457A2-5163-474A-89D4-31EBFE3D1A84}" dt="2020-10-08T17:31:32.183" v="146"/>
          <ac:spMkLst>
            <pc:docMk/>
            <pc:sldMk cId="3344208149" sldId="709"/>
            <ac:spMk id="2" creationId="{80E78020-AD9E-4681-A610-99B9AAB5FE75}"/>
          </ac:spMkLst>
        </pc:spChg>
        <pc:spChg chg="del">
          <ac:chgData name="Owings, Jennifer C" userId="5ecaeb4d-520d-48b6-82b8-a43b0a8fab4e" providerId="ADAL" clId="{88E457A2-5163-474A-89D4-31EBFE3D1A84}" dt="2020-10-08T17:31:32.183" v="146"/>
          <ac:spMkLst>
            <pc:docMk/>
            <pc:sldMk cId="3344208149" sldId="709"/>
            <ac:spMk id="3" creationId="{B2B85E7E-92BB-4AF8-B221-CFBA450F664B}"/>
          </ac:spMkLst>
        </pc:spChg>
        <pc:spChg chg="add mod">
          <ac:chgData name="Owings, Jennifer C" userId="5ecaeb4d-520d-48b6-82b8-a43b0a8fab4e" providerId="ADAL" clId="{88E457A2-5163-474A-89D4-31EBFE3D1A84}" dt="2020-10-08T17:32:56.843" v="188" actId="1076"/>
          <ac:spMkLst>
            <pc:docMk/>
            <pc:sldMk cId="3344208149" sldId="709"/>
            <ac:spMk id="4" creationId="{E0ECCEDB-DCE1-490E-885D-11A45763F6F0}"/>
          </ac:spMkLst>
        </pc:spChg>
        <pc:spChg chg="add mod">
          <ac:chgData name="Owings, Jennifer C" userId="5ecaeb4d-520d-48b6-82b8-a43b0a8fab4e" providerId="ADAL" clId="{88E457A2-5163-474A-89D4-31EBFE3D1A84}" dt="2020-10-08T17:33:23.212" v="209" actId="15"/>
          <ac:spMkLst>
            <pc:docMk/>
            <pc:sldMk cId="3344208149" sldId="709"/>
            <ac:spMk id="6" creationId="{15E35508-886A-44D2-B935-C1F9AD836065}"/>
          </ac:spMkLst>
        </pc:spChg>
        <pc:spChg chg="add del">
          <ac:chgData name="Owings, Jennifer C" userId="5ecaeb4d-520d-48b6-82b8-a43b0a8fab4e" providerId="ADAL" clId="{88E457A2-5163-474A-89D4-31EBFE3D1A84}" dt="2020-10-08T17:32:49.763" v="187" actId="26606"/>
          <ac:spMkLst>
            <pc:docMk/>
            <pc:sldMk cId="3344208149" sldId="709"/>
            <ac:spMk id="11" creationId="{787900AF-3ED0-4C02-A309-3984EBBD202C}"/>
          </ac:spMkLst>
        </pc:spChg>
        <pc:spChg chg="add del">
          <ac:chgData name="Owings, Jennifer C" userId="5ecaeb4d-520d-48b6-82b8-a43b0a8fab4e" providerId="ADAL" clId="{88E457A2-5163-474A-89D4-31EBFE3D1A84}" dt="2020-10-08T17:32:49.763" v="187" actId="26606"/>
          <ac:spMkLst>
            <pc:docMk/>
            <pc:sldMk cId="3344208149" sldId="709"/>
            <ac:spMk id="13" creationId="{8DEDEE5C-3126-4336-A7D4-9277AF5A04B4}"/>
          </ac:spMkLst>
        </pc:spChg>
        <pc:spChg chg="add">
          <ac:chgData name="Owings, Jennifer C" userId="5ecaeb4d-520d-48b6-82b8-a43b0a8fab4e" providerId="ADAL" clId="{88E457A2-5163-474A-89D4-31EBFE3D1A84}" dt="2020-10-08T17:32:49.763" v="187" actId="26606"/>
          <ac:spMkLst>
            <pc:docMk/>
            <pc:sldMk cId="3344208149" sldId="709"/>
            <ac:spMk id="18" creationId="{46F7435D-E3DB-47B1-BA61-B00ACC83A9DE}"/>
          </ac:spMkLst>
        </pc:spChg>
        <pc:spChg chg="add">
          <ac:chgData name="Owings, Jennifer C" userId="5ecaeb4d-520d-48b6-82b8-a43b0a8fab4e" providerId="ADAL" clId="{88E457A2-5163-474A-89D4-31EBFE3D1A84}" dt="2020-10-08T17:32:49.763" v="187" actId="26606"/>
          <ac:spMkLst>
            <pc:docMk/>
            <pc:sldMk cId="3344208149" sldId="709"/>
            <ac:spMk id="20" creationId="{F263A0B5-F8C4-4116-809F-78A768EA79A6}"/>
          </ac:spMkLst>
        </pc:spChg>
        <pc:picChg chg="add mod ord">
          <ac:chgData name="Owings, Jennifer C" userId="5ecaeb4d-520d-48b6-82b8-a43b0a8fab4e" providerId="ADAL" clId="{88E457A2-5163-474A-89D4-31EBFE3D1A84}" dt="2020-10-08T17:32:49.763" v="187" actId="26606"/>
          <ac:picMkLst>
            <pc:docMk/>
            <pc:sldMk cId="3344208149" sldId="709"/>
            <ac:picMk id="5" creationId="{58396E48-1297-404E-9525-BCF4BBB01A19}"/>
          </ac:picMkLst>
        </pc:picChg>
      </pc:sldChg>
      <pc:sldChg chg="addSp delSp modSp add mod setBg">
        <pc:chgData name="Owings, Jennifer C" userId="5ecaeb4d-520d-48b6-82b8-a43b0a8fab4e" providerId="ADAL" clId="{88E457A2-5163-474A-89D4-31EBFE3D1A84}" dt="2020-10-08T17:43:17.072" v="454" actId="26606"/>
        <pc:sldMkLst>
          <pc:docMk/>
          <pc:sldMk cId="3818018951" sldId="710"/>
        </pc:sldMkLst>
        <pc:spChg chg="mod">
          <ac:chgData name="Owings, Jennifer C" userId="5ecaeb4d-520d-48b6-82b8-a43b0a8fab4e" providerId="ADAL" clId="{88E457A2-5163-474A-89D4-31EBFE3D1A84}" dt="2020-10-08T17:43:17.072" v="454" actId="26606"/>
          <ac:spMkLst>
            <pc:docMk/>
            <pc:sldMk cId="3818018951" sldId="710"/>
            <ac:spMk id="2" creationId="{7BB2616F-C277-4EDE-99DC-0EDB91E9E04A}"/>
          </ac:spMkLst>
        </pc:spChg>
        <pc:spChg chg="add mod">
          <ac:chgData name="Owings, Jennifer C" userId="5ecaeb4d-520d-48b6-82b8-a43b0a8fab4e" providerId="ADAL" clId="{88E457A2-5163-474A-89D4-31EBFE3D1A84}" dt="2020-10-08T17:43:17.072" v="454" actId="26606"/>
          <ac:spMkLst>
            <pc:docMk/>
            <pc:sldMk cId="3818018951" sldId="710"/>
            <ac:spMk id="5" creationId="{EE916339-2C17-479D-8E6F-9A73B34D04E2}"/>
          </ac:spMkLst>
        </pc:spChg>
        <pc:spChg chg="add mod">
          <ac:chgData name="Owings, Jennifer C" userId="5ecaeb4d-520d-48b6-82b8-a43b0a8fab4e" providerId="ADAL" clId="{88E457A2-5163-474A-89D4-31EBFE3D1A84}" dt="2020-10-08T17:43:17.072" v="454" actId="26606"/>
          <ac:spMkLst>
            <pc:docMk/>
            <pc:sldMk cId="3818018951" sldId="710"/>
            <ac:spMk id="6" creationId="{B8014088-CB59-4426-B254-60335B470F9B}"/>
          </ac:spMkLst>
        </pc:spChg>
        <pc:spChg chg="add">
          <ac:chgData name="Owings, Jennifer C" userId="5ecaeb4d-520d-48b6-82b8-a43b0a8fab4e" providerId="ADAL" clId="{88E457A2-5163-474A-89D4-31EBFE3D1A84}" dt="2020-10-08T17:43:17.072" v="454" actId="26606"/>
          <ac:spMkLst>
            <pc:docMk/>
            <pc:sldMk cId="3818018951" sldId="710"/>
            <ac:spMk id="8" creationId="{5B9CE10B-7217-4727-A3A7-5DF664DEB4F7}"/>
          </ac:spMkLst>
        </pc:spChg>
        <pc:spChg chg="add del">
          <ac:chgData name="Owings, Jennifer C" userId="5ecaeb4d-520d-48b6-82b8-a43b0a8fab4e" providerId="ADAL" clId="{88E457A2-5163-474A-89D4-31EBFE3D1A84}" dt="2020-10-08T17:42:55.315" v="450" actId="26606"/>
          <ac:spMkLst>
            <pc:docMk/>
            <pc:sldMk cId="3818018951" sldId="710"/>
            <ac:spMk id="11" creationId="{76E6212F-EB21-4328-8386-832840CB431A}"/>
          </ac:spMkLst>
        </pc:spChg>
        <pc:spChg chg="add">
          <ac:chgData name="Owings, Jennifer C" userId="5ecaeb4d-520d-48b6-82b8-a43b0a8fab4e" providerId="ADAL" clId="{88E457A2-5163-474A-89D4-31EBFE3D1A84}" dt="2020-10-08T17:43:17.072" v="454" actId="26606"/>
          <ac:spMkLst>
            <pc:docMk/>
            <pc:sldMk cId="3818018951" sldId="710"/>
            <ac:spMk id="12" creationId="{04357C93-F0CB-4A1C-8F77-4E9063789819}"/>
          </ac:spMkLst>
        </pc:spChg>
        <pc:spChg chg="add del">
          <ac:chgData name="Owings, Jennifer C" userId="5ecaeb4d-520d-48b6-82b8-a43b0a8fab4e" providerId="ADAL" clId="{88E457A2-5163-474A-89D4-31EBFE3D1A84}" dt="2020-10-08T17:42:55.315" v="450" actId="26606"/>
          <ac:spMkLst>
            <pc:docMk/>
            <pc:sldMk cId="3818018951" sldId="710"/>
            <ac:spMk id="13" creationId="{9E74304E-CF2D-41E1-92CF-7FC508311BAE}"/>
          </ac:spMkLst>
        </pc:spChg>
        <pc:spChg chg="add del">
          <ac:chgData name="Owings, Jennifer C" userId="5ecaeb4d-520d-48b6-82b8-a43b0a8fab4e" providerId="ADAL" clId="{88E457A2-5163-474A-89D4-31EBFE3D1A84}" dt="2020-10-08T17:42:55.315" v="450" actId="26606"/>
          <ac:spMkLst>
            <pc:docMk/>
            <pc:sldMk cId="3818018951" sldId="710"/>
            <ac:spMk id="15" creationId="{3B6BBA54-4CCF-4C90-BA8F-FBD070C8DCA7}"/>
          </ac:spMkLst>
        </pc:spChg>
        <pc:spChg chg="add del">
          <ac:chgData name="Owings, Jennifer C" userId="5ecaeb4d-520d-48b6-82b8-a43b0a8fab4e" providerId="ADAL" clId="{88E457A2-5163-474A-89D4-31EBFE3D1A84}" dt="2020-10-08T17:42:55.315" v="450" actId="26606"/>
          <ac:spMkLst>
            <pc:docMk/>
            <pc:sldMk cId="3818018951" sldId="710"/>
            <ac:spMk id="17" creationId="{19A96DEC-BAD6-4232-A6BF-B18F0000FE6F}"/>
          </ac:spMkLst>
        </pc:spChg>
        <pc:spChg chg="add del">
          <ac:chgData name="Owings, Jennifer C" userId="5ecaeb4d-520d-48b6-82b8-a43b0a8fab4e" providerId="ADAL" clId="{88E457A2-5163-474A-89D4-31EBFE3D1A84}" dt="2020-10-08T17:42:55.315" v="450" actId="26606"/>
          <ac:spMkLst>
            <pc:docMk/>
            <pc:sldMk cId="3818018951" sldId="710"/>
            <ac:spMk id="21" creationId="{37099982-E81B-4256-BEA5-44F378E3128A}"/>
          </ac:spMkLst>
        </pc:spChg>
        <pc:spChg chg="add del">
          <ac:chgData name="Owings, Jennifer C" userId="5ecaeb4d-520d-48b6-82b8-a43b0a8fab4e" providerId="ADAL" clId="{88E457A2-5163-474A-89D4-31EBFE3D1A84}" dt="2020-10-08T17:42:55.315" v="450" actId="26606"/>
          <ac:spMkLst>
            <pc:docMk/>
            <pc:sldMk cId="3818018951" sldId="710"/>
            <ac:spMk id="23" creationId="{9268920A-0D15-4067-B7B1-91F0BE29ACC8}"/>
          </ac:spMkLst>
        </pc:spChg>
        <pc:grpChg chg="add">
          <ac:chgData name="Owings, Jennifer C" userId="5ecaeb4d-520d-48b6-82b8-a43b0a8fab4e" providerId="ADAL" clId="{88E457A2-5163-474A-89D4-31EBFE3D1A84}" dt="2020-10-08T17:43:17.072" v="454" actId="26606"/>
          <ac:grpSpMkLst>
            <pc:docMk/>
            <pc:sldMk cId="3818018951" sldId="710"/>
            <ac:grpSpMk id="9" creationId="{3AF6A671-C637-4547-85F4-51B6D1881399}"/>
          </ac:grpSpMkLst>
        </pc:grpChg>
        <pc:picChg chg="add mod ord">
          <ac:chgData name="Owings, Jennifer C" userId="5ecaeb4d-520d-48b6-82b8-a43b0a8fab4e" providerId="ADAL" clId="{88E457A2-5163-474A-89D4-31EBFE3D1A84}" dt="2020-10-08T17:43:17.072" v="454" actId="26606"/>
          <ac:picMkLst>
            <pc:docMk/>
            <pc:sldMk cId="3818018951" sldId="710"/>
            <ac:picMk id="3" creationId="{0DBECFA1-A9FF-42AE-94AF-1F04D27C58D8}"/>
          </ac:picMkLst>
        </pc:picChg>
        <pc:picChg chg="add mod">
          <ac:chgData name="Owings, Jennifer C" userId="5ecaeb4d-520d-48b6-82b8-a43b0a8fab4e" providerId="ADAL" clId="{88E457A2-5163-474A-89D4-31EBFE3D1A84}" dt="2020-10-08T17:43:17.072" v="454" actId="26606"/>
          <ac:picMkLst>
            <pc:docMk/>
            <pc:sldMk cId="3818018951" sldId="710"/>
            <ac:picMk id="4" creationId="{66BCF210-13C2-4499-ACC9-98FCFE7D2DB0}"/>
          </ac:picMkLst>
        </pc:picChg>
        <pc:cxnChg chg="add del">
          <ac:chgData name="Owings, Jennifer C" userId="5ecaeb4d-520d-48b6-82b8-a43b0a8fab4e" providerId="ADAL" clId="{88E457A2-5163-474A-89D4-31EBFE3D1A84}" dt="2020-10-08T17:42:55.315" v="450" actId="26606"/>
          <ac:cxnSpMkLst>
            <pc:docMk/>
            <pc:sldMk cId="3818018951" sldId="710"/>
            <ac:cxnSpMk id="19" creationId="{4717401F-8127-4697-8085-3D6C69B5D25D}"/>
          </ac:cxnSpMkLst>
        </pc:cxnChg>
      </pc:sldChg>
      <pc:sldChg chg="addSp modSp add mod setBg">
        <pc:chgData name="Owings, Jennifer C" userId="5ecaeb4d-520d-48b6-82b8-a43b0a8fab4e" providerId="ADAL" clId="{88E457A2-5163-474A-89D4-31EBFE3D1A84}" dt="2020-10-08T17:45:40.245" v="487" actId="14100"/>
        <pc:sldMkLst>
          <pc:docMk/>
          <pc:sldMk cId="2381870806" sldId="711"/>
        </pc:sldMkLst>
        <pc:spChg chg="mod">
          <ac:chgData name="Owings, Jennifer C" userId="5ecaeb4d-520d-48b6-82b8-a43b0a8fab4e" providerId="ADAL" clId="{88E457A2-5163-474A-89D4-31EBFE3D1A84}" dt="2020-10-08T17:45:36.782" v="485" actId="1076"/>
          <ac:spMkLst>
            <pc:docMk/>
            <pc:sldMk cId="2381870806" sldId="711"/>
            <ac:spMk id="2" creationId="{B8AF7E9B-8EA6-4395-8659-D3DF01D8D656}"/>
          </ac:spMkLst>
        </pc:spChg>
        <pc:spChg chg="add mod">
          <ac:chgData name="Owings, Jennifer C" userId="5ecaeb4d-520d-48b6-82b8-a43b0a8fab4e" providerId="ADAL" clId="{88E457A2-5163-474A-89D4-31EBFE3D1A84}" dt="2020-10-08T17:45:40.245" v="487" actId="14100"/>
          <ac:spMkLst>
            <pc:docMk/>
            <pc:sldMk cId="2381870806" sldId="711"/>
            <ac:spMk id="5" creationId="{9AD93391-1E97-4911-B9CA-1F50EC8DB37E}"/>
          </ac:spMkLst>
        </pc:spChg>
        <pc:spChg chg="add">
          <ac:chgData name="Owings, Jennifer C" userId="5ecaeb4d-520d-48b6-82b8-a43b0a8fab4e" providerId="ADAL" clId="{88E457A2-5163-474A-89D4-31EBFE3D1A84}" dt="2020-10-08T17:45:29.732" v="481" actId="26606"/>
          <ac:spMkLst>
            <pc:docMk/>
            <pc:sldMk cId="2381870806" sldId="711"/>
            <ac:spMk id="10" creationId="{C95B82D5-A8BB-45BF-BED8-C7B206892100}"/>
          </ac:spMkLst>
        </pc:spChg>
        <pc:spChg chg="add">
          <ac:chgData name="Owings, Jennifer C" userId="5ecaeb4d-520d-48b6-82b8-a43b0a8fab4e" providerId="ADAL" clId="{88E457A2-5163-474A-89D4-31EBFE3D1A84}" dt="2020-10-08T17:45:29.732" v="481" actId="26606"/>
          <ac:spMkLst>
            <pc:docMk/>
            <pc:sldMk cId="2381870806" sldId="711"/>
            <ac:spMk id="12" creationId="{296C61EC-FBF4-4216-BE67-6C864D30A01C}"/>
          </ac:spMkLst>
        </pc:spChg>
        <pc:picChg chg="add mod">
          <ac:chgData name="Owings, Jennifer C" userId="5ecaeb4d-520d-48b6-82b8-a43b0a8fab4e" providerId="ADAL" clId="{88E457A2-5163-474A-89D4-31EBFE3D1A84}" dt="2020-10-08T17:45:29.732" v="481" actId="26606"/>
          <ac:picMkLst>
            <pc:docMk/>
            <pc:sldMk cId="2381870806" sldId="711"/>
            <ac:picMk id="3" creationId="{CAE67179-4FA4-402D-8B71-4C98D584F6C3}"/>
          </ac:picMkLst>
        </pc:picChg>
        <pc:picChg chg="add mod">
          <ac:chgData name="Owings, Jennifer C" userId="5ecaeb4d-520d-48b6-82b8-a43b0a8fab4e" providerId="ADAL" clId="{88E457A2-5163-474A-89D4-31EBFE3D1A84}" dt="2020-10-08T17:45:29.732" v="481" actId="26606"/>
          <ac:picMkLst>
            <pc:docMk/>
            <pc:sldMk cId="2381870806" sldId="711"/>
            <ac:picMk id="4" creationId="{6A05DC52-1C97-47C9-9AD3-74819C24BB5E}"/>
          </ac:picMkLst>
        </pc:picChg>
      </pc:sldChg>
      <pc:sldChg chg="addSp modSp add">
        <pc:chgData name="Owings, Jennifer C" userId="5ecaeb4d-520d-48b6-82b8-a43b0a8fab4e" providerId="ADAL" clId="{88E457A2-5163-474A-89D4-31EBFE3D1A84}" dt="2020-10-08T18:07:52.148" v="827" actId="14100"/>
        <pc:sldMkLst>
          <pc:docMk/>
          <pc:sldMk cId="2632122790" sldId="712"/>
        </pc:sldMkLst>
        <pc:spChg chg="mod">
          <ac:chgData name="Owings, Jennifer C" userId="5ecaeb4d-520d-48b6-82b8-a43b0a8fab4e" providerId="ADAL" clId="{88E457A2-5163-474A-89D4-31EBFE3D1A84}" dt="2020-10-08T18:06:40.500" v="819" actId="20577"/>
          <ac:spMkLst>
            <pc:docMk/>
            <pc:sldMk cId="2632122790" sldId="712"/>
            <ac:spMk id="2" creationId="{5DFAA7B7-112C-477B-BB93-C1C3C01D2A84}"/>
          </ac:spMkLst>
        </pc:spChg>
        <pc:spChg chg="add mod">
          <ac:chgData name="Owings, Jennifer C" userId="5ecaeb4d-520d-48b6-82b8-a43b0a8fab4e" providerId="ADAL" clId="{88E457A2-5163-474A-89D4-31EBFE3D1A84}" dt="2020-10-08T18:07:52.148" v="827" actId="14100"/>
          <ac:spMkLst>
            <pc:docMk/>
            <pc:sldMk cId="2632122790" sldId="712"/>
            <ac:spMk id="3" creationId="{172442B0-3914-4304-A6A8-28C4582A183C}"/>
          </ac:spMkLst>
        </pc:spChg>
      </pc:sldChg>
      <pc:sldChg chg="modSp add">
        <pc:chgData name="Owings, Jennifer C" userId="5ecaeb4d-520d-48b6-82b8-a43b0a8fab4e" providerId="ADAL" clId="{88E457A2-5163-474A-89D4-31EBFE3D1A84}" dt="2020-10-08T18:13:26.382" v="902" actId="20577"/>
        <pc:sldMkLst>
          <pc:docMk/>
          <pc:sldMk cId="922090008" sldId="713"/>
        </pc:sldMkLst>
        <pc:spChg chg="mod">
          <ac:chgData name="Owings, Jennifer C" userId="5ecaeb4d-520d-48b6-82b8-a43b0a8fab4e" providerId="ADAL" clId="{88E457A2-5163-474A-89D4-31EBFE3D1A84}" dt="2020-10-08T18:13:26.382" v="902" actId="20577"/>
          <ac:spMkLst>
            <pc:docMk/>
            <pc:sldMk cId="922090008" sldId="713"/>
            <ac:spMk id="2" creationId="{4591DBB4-B1EF-442D-844E-B2C976A41B50}"/>
          </ac:spMkLst>
        </pc:spChg>
      </pc:sldChg>
    </pc:docChg>
  </pc:docChgLst>
  <pc:docChgLst>
    <pc:chgData name="Owings, Jennifer C" userId="5ecaeb4d-520d-48b6-82b8-a43b0a8fab4e" providerId="ADAL" clId="{F3FCEB56-5E49-4278-91EE-FBC7093C3454}"/>
    <pc:docChg chg="undo custSel addSld delSld modSld">
      <pc:chgData name="Owings, Jennifer C" userId="5ecaeb4d-520d-48b6-82b8-a43b0a8fab4e" providerId="ADAL" clId="{F3FCEB56-5E49-4278-91EE-FBC7093C3454}" dt="2020-10-19T13:39:06.055" v="97" actId="255"/>
      <pc:docMkLst>
        <pc:docMk/>
      </pc:docMkLst>
      <pc:sldChg chg="addSp delSp modSp">
        <pc:chgData name="Owings, Jennifer C" userId="5ecaeb4d-520d-48b6-82b8-a43b0a8fab4e" providerId="ADAL" clId="{F3FCEB56-5E49-4278-91EE-FBC7093C3454}" dt="2020-10-19T13:27:10.541" v="14" actId="14100"/>
        <pc:sldMkLst>
          <pc:docMk/>
          <pc:sldMk cId="3585632866" sldId="655"/>
        </pc:sldMkLst>
        <pc:picChg chg="add mod">
          <ac:chgData name="Owings, Jennifer C" userId="5ecaeb4d-520d-48b6-82b8-a43b0a8fab4e" providerId="ADAL" clId="{F3FCEB56-5E49-4278-91EE-FBC7093C3454}" dt="2020-10-19T13:27:10.541" v="14" actId="14100"/>
          <ac:picMkLst>
            <pc:docMk/>
            <pc:sldMk cId="3585632866" sldId="655"/>
            <ac:picMk id="5" creationId="{27939459-5772-4F28-A616-4F4CABB847D2}"/>
          </ac:picMkLst>
        </pc:picChg>
        <pc:picChg chg="add mod">
          <ac:chgData name="Owings, Jennifer C" userId="5ecaeb4d-520d-48b6-82b8-a43b0a8fab4e" providerId="ADAL" clId="{F3FCEB56-5E49-4278-91EE-FBC7093C3454}" dt="2020-10-19T13:27:03.710" v="12" actId="1076"/>
          <ac:picMkLst>
            <pc:docMk/>
            <pc:sldMk cId="3585632866" sldId="655"/>
            <ac:picMk id="6" creationId="{1EE5A7C4-EFE3-4F2A-A02A-2DA5C8A40924}"/>
          </ac:picMkLst>
        </pc:picChg>
        <pc:picChg chg="del">
          <ac:chgData name="Owings, Jennifer C" userId="5ecaeb4d-520d-48b6-82b8-a43b0a8fab4e" providerId="ADAL" clId="{F3FCEB56-5E49-4278-91EE-FBC7093C3454}" dt="2020-10-19T13:26:08.631" v="0" actId="478"/>
          <ac:picMkLst>
            <pc:docMk/>
            <pc:sldMk cId="3585632866" sldId="655"/>
            <ac:picMk id="11" creationId="{00000000-0000-0000-0000-000000000000}"/>
          </ac:picMkLst>
        </pc:picChg>
        <pc:picChg chg="del">
          <ac:chgData name="Owings, Jennifer C" userId="5ecaeb4d-520d-48b6-82b8-a43b0a8fab4e" providerId="ADAL" clId="{F3FCEB56-5E49-4278-91EE-FBC7093C3454}" dt="2020-10-19T13:26:12.583" v="2" actId="478"/>
          <ac:picMkLst>
            <pc:docMk/>
            <pc:sldMk cId="3585632866" sldId="655"/>
            <ac:picMk id="12" creationId="{00000000-0000-0000-0000-000000000000}"/>
          </ac:picMkLst>
        </pc:picChg>
        <pc:cxnChg chg="del mod">
          <ac:chgData name="Owings, Jennifer C" userId="5ecaeb4d-520d-48b6-82b8-a43b0a8fab4e" providerId="ADAL" clId="{F3FCEB56-5E49-4278-91EE-FBC7093C3454}" dt="2020-10-19T13:26:11.881" v="1" actId="478"/>
          <ac:cxnSpMkLst>
            <pc:docMk/>
            <pc:sldMk cId="3585632866" sldId="655"/>
            <ac:cxnSpMk id="19" creationId="{00000000-0000-0000-0000-000000000000}"/>
          </ac:cxnSpMkLst>
        </pc:cxnChg>
      </pc:sldChg>
      <pc:sldChg chg="add del">
        <pc:chgData name="Owings, Jennifer C" userId="5ecaeb4d-520d-48b6-82b8-a43b0a8fab4e" providerId="ADAL" clId="{F3FCEB56-5E49-4278-91EE-FBC7093C3454}" dt="2020-10-19T13:28:49.747" v="18" actId="2696"/>
        <pc:sldMkLst>
          <pc:docMk/>
          <pc:sldMk cId="1207157191" sldId="707"/>
        </pc:sldMkLst>
      </pc:sldChg>
      <pc:sldChg chg="add del">
        <pc:chgData name="Owings, Jennifer C" userId="5ecaeb4d-520d-48b6-82b8-a43b0a8fab4e" providerId="ADAL" clId="{F3FCEB56-5E49-4278-91EE-FBC7093C3454}" dt="2020-10-19T13:28:49.754" v="19" actId="2696"/>
        <pc:sldMkLst>
          <pc:docMk/>
          <pc:sldMk cId="681550267" sldId="786"/>
        </pc:sldMkLst>
      </pc:sldChg>
      <pc:sldChg chg="addSp delSp modSp add">
        <pc:chgData name="Owings, Jennifer C" userId="5ecaeb4d-520d-48b6-82b8-a43b0a8fab4e" providerId="ADAL" clId="{F3FCEB56-5E49-4278-91EE-FBC7093C3454}" dt="2020-10-19T13:29:56.748" v="29"/>
        <pc:sldMkLst>
          <pc:docMk/>
          <pc:sldMk cId="2049085304" sldId="786"/>
        </pc:sldMkLst>
        <pc:spChg chg="add mod">
          <ac:chgData name="Owings, Jennifer C" userId="5ecaeb4d-520d-48b6-82b8-a43b0a8fab4e" providerId="ADAL" clId="{F3FCEB56-5E49-4278-91EE-FBC7093C3454}" dt="2020-10-19T13:29:25.496" v="24"/>
          <ac:spMkLst>
            <pc:docMk/>
            <pc:sldMk cId="2049085304" sldId="786"/>
            <ac:spMk id="2" creationId="{F1BD19C2-4463-44D5-B0F4-37CF5FE10E0D}"/>
          </ac:spMkLst>
        </pc:spChg>
        <pc:spChg chg="add del mod">
          <ac:chgData name="Owings, Jennifer C" userId="5ecaeb4d-520d-48b6-82b8-a43b0a8fab4e" providerId="ADAL" clId="{F3FCEB56-5E49-4278-91EE-FBC7093C3454}" dt="2020-10-19T13:29:45.324" v="26"/>
          <ac:spMkLst>
            <pc:docMk/>
            <pc:sldMk cId="2049085304" sldId="786"/>
            <ac:spMk id="3" creationId="{A9EBE1B9-C102-490B-A949-98386375E9D8}"/>
          </ac:spMkLst>
        </pc:spChg>
        <pc:spChg chg="add del mod">
          <ac:chgData name="Owings, Jennifer C" userId="5ecaeb4d-520d-48b6-82b8-a43b0a8fab4e" providerId="ADAL" clId="{F3FCEB56-5E49-4278-91EE-FBC7093C3454}" dt="2020-10-19T13:29:50.228" v="27"/>
          <ac:spMkLst>
            <pc:docMk/>
            <pc:sldMk cId="2049085304" sldId="786"/>
            <ac:spMk id="4" creationId="{DC94DC1B-89E0-4FF5-9631-19C4522746E7}"/>
          </ac:spMkLst>
        </pc:spChg>
        <pc:spChg chg="add del mod">
          <ac:chgData name="Owings, Jennifer C" userId="5ecaeb4d-520d-48b6-82b8-a43b0a8fab4e" providerId="ADAL" clId="{F3FCEB56-5E49-4278-91EE-FBC7093C3454}" dt="2020-10-19T13:29:50.228" v="27"/>
          <ac:spMkLst>
            <pc:docMk/>
            <pc:sldMk cId="2049085304" sldId="786"/>
            <ac:spMk id="5" creationId="{A37A0C83-8261-4627-B3A8-9AF4DA233C4A}"/>
          </ac:spMkLst>
        </pc:spChg>
        <pc:spChg chg="add del mod">
          <ac:chgData name="Owings, Jennifer C" userId="5ecaeb4d-520d-48b6-82b8-a43b0a8fab4e" providerId="ADAL" clId="{F3FCEB56-5E49-4278-91EE-FBC7093C3454}" dt="2020-10-19T13:29:54.020" v="28"/>
          <ac:spMkLst>
            <pc:docMk/>
            <pc:sldMk cId="2049085304" sldId="786"/>
            <ac:spMk id="6" creationId="{B027A3A2-9B9B-4AA6-8E3C-DEC5E965F448}"/>
          </ac:spMkLst>
        </pc:spChg>
        <pc:spChg chg="add">
          <ac:chgData name="Owings, Jennifer C" userId="5ecaeb4d-520d-48b6-82b8-a43b0a8fab4e" providerId="ADAL" clId="{F3FCEB56-5E49-4278-91EE-FBC7093C3454}" dt="2020-10-19T13:29:56.748" v="29"/>
          <ac:spMkLst>
            <pc:docMk/>
            <pc:sldMk cId="2049085304" sldId="786"/>
            <ac:spMk id="7" creationId="{155A55E7-2637-4AAD-9715-1F349D4FFEB4}"/>
          </ac:spMkLst>
        </pc:spChg>
      </pc:sldChg>
      <pc:sldChg chg="addSp delSp modSp add mod setBg setClrOvrMap">
        <pc:chgData name="Owings, Jennifer C" userId="5ecaeb4d-520d-48b6-82b8-a43b0a8fab4e" providerId="ADAL" clId="{F3FCEB56-5E49-4278-91EE-FBC7093C3454}" dt="2020-10-19T13:39:06.055" v="97" actId="255"/>
        <pc:sldMkLst>
          <pc:docMk/>
          <pc:sldMk cId="505053188" sldId="787"/>
        </pc:sldMkLst>
        <pc:spChg chg="del">
          <ac:chgData name="Owings, Jennifer C" userId="5ecaeb4d-520d-48b6-82b8-a43b0a8fab4e" providerId="ADAL" clId="{F3FCEB56-5E49-4278-91EE-FBC7093C3454}" dt="2020-10-19T13:30:07.503" v="31"/>
          <ac:spMkLst>
            <pc:docMk/>
            <pc:sldMk cId="505053188" sldId="787"/>
            <ac:spMk id="2" creationId="{1B213C65-185E-455F-AB65-D311E2FF0F7E}"/>
          </ac:spMkLst>
        </pc:spChg>
        <pc:spChg chg="del">
          <ac:chgData name="Owings, Jennifer C" userId="5ecaeb4d-520d-48b6-82b8-a43b0a8fab4e" providerId="ADAL" clId="{F3FCEB56-5E49-4278-91EE-FBC7093C3454}" dt="2020-10-19T13:30:07.503" v="31"/>
          <ac:spMkLst>
            <pc:docMk/>
            <pc:sldMk cId="505053188" sldId="787"/>
            <ac:spMk id="3" creationId="{CE6E10E8-428D-4A23-B401-E2FDB2FD54E2}"/>
          </ac:spMkLst>
        </pc:spChg>
        <pc:spChg chg="del">
          <ac:chgData name="Owings, Jennifer C" userId="5ecaeb4d-520d-48b6-82b8-a43b0a8fab4e" providerId="ADAL" clId="{F3FCEB56-5E49-4278-91EE-FBC7093C3454}" dt="2020-10-19T13:30:07.503" v="31"/>
          <ac:spMkLst>
            <pc:docMk/>
            <pc:sldMk cId="505053188" sldId="787"/>
            <ac:spMk id="4" creationId="{3846E18E-E575-4BA6-AE35-108A56EDE4C9}"/>
          </ac:spMkLst>
        </pc:spChg>
        <pc:spChg chg="add mod">
          <ac:chgData name="Owings, Jennifer C" userId="5ecaeb4d-520d-48b6-82b8-a43b0a8fab4e" providerId="ADAL" clId="{F3FCEB56-5E49-4278-91EE-FBC7093C3454}" dt="2020-10-19T13:39:06.055" v="97" actId="255"/>
          <ac:spMkLst>
            <pc:docMk/>
            <pc:sldMk cId="505053188" sldId="787"/>
            <ac:spMk id="5" creationId="{7A9055F1-F3B0-4273-9B29-52EE423EF777}"/>
          </ac:spMkLst>
        </pc:spChg>
        <pc:spChg chg="add mod">
          <ac:chgData name="Owings, Jennifer C" userId="5ecaeb4d-520d-48b6-82b8-a43b0a8fab4e" providerId="ADAL" clId="{F3FCEB56-5E49-4278-91EE-FBC7093C3454}" dt="2020-10-19T13:38:12.396" v="90" actId="14100"/>
          <ac:spMkLst>
            <pc:docMk/>
            <pc:sldMk cId="505053188" sldId="787"/>
            <ac:spMk id="6" creationId="{4DA6CDB3-A991-4C50-836B-7FA6B4D2450C}"/>
          </ac:spMkLst>
        </pc:spChg>
        <pc:spChg chg="add">
          <ac:chgData name="Owings, Jennifer C" userId="5ecaeb4d-520d-48b6-82b8-a43b0a8fab4e" providerId="ADAL" clId="{F3FCEB56-5E49-4278-91EE-FBC7093C3454}" dt="2020-10-19T13:37:46.122" v="84" actId="26606"/>
          <ac:spMkLst>
            <pc:docMk/>
            <pc:sldMk cId="505053188" sldId="787"/>
            <ac:spMk id="11" creationId="{DFF2AC85-FAA0-4844-813F-83C04D7382E2}"/>
          </ac:spMkLst>
        </pc:spChg>
        <pc:spChg chg="add">
          <ac:chgData name="Owings, Jennifer C" userId="5ecaeb4d-520d-48b6-82b8-a43b0a8fab4e" providerId="ADAL" clId="{F3FCEB56-5E49-4278-91EE-FBC7093C3454}" dt="2020-10-19T13:37:46.122" v="84" actId="26606"/>
          <ac:spMkLst>
            <pc:docMk/>
            <pc:sldMk cId="505053188" sldId="787"/>
            <ac:spMk id="13" creationId="{89CC0F1E-BAA2-47B1-8F83-7ECB9FD9E009}"/>
          </ac:spMkLst>
        </pc:spChg>
      </pc:sldChg>
      <pc:sldChg chg="add del">
        <pc:chgData name="Owings, Jennifer C" userId="5ecaeb4d-520d-48b6-82b8-a43b0a8fab4e" providerId="ADAL" clId="{F3FCEB56-5E49-4278-91EE-FBC7093C3454}" dt="2020-10-19T13:28:49.747" v="17" actId="2696"/>
        <pc:sldMkLst>
          <pc:docMk/>
          <pc:sldMk cId="1792987057" sldId="787"/>
        </pc:sldMkLst>
      </pc:sldChg>
      <pc:sldChg chg="addSp delSp modSp add mod setBg setClrOvrMap">
        <pc:chgData name="Owings, Jennifer C" userId="5ecaeb4d-520d-48b6-82b8-a43b0a8fab4e" providerId="ADAL" clId="{F3FCEB56-5E49-4278-91EE-FBC7093C3454}" dt="2020-10-19T13:37:29.120" v="83" actId="255"/>
        <pc:sldMkLst>
          <pc:docMk/>
          <pc:sldMk cId="2410845841" sldId="788"/>
        </pc:sldMkLst>
        <pc:spChg chg="del">
          <ac:chgData name="Owings, Jennifer C" userId="5ecaeb4d-520d-48b6-82b8-a43b0a8fab4e" providerId="ADAL" clId="{F3FCEB56-5E49-4278-91EE-FBC7093C3454}" dt="2020-10-19T13:30:31.299" v="35"/>
          <ac:spMkLst>
            <pc:docMk/>
            <pc:sldMk cId="2410845841" sldId="788"/>
            <ac:spMk id="2" creationId="{8027161D-5AE1-449E-A824-6FC7B5F02960}"/>
          </ac:spMkLst>
        </pc:spChg>
        <pc:spChg chg="del">
          <ac:chgData name="Owings, Jennifer C" userId="5ecaeb4d-520d-48b6-82b8-a43b0a8fab4e" providerId="ADAL" clId="{F3FCEB56-5E49-4278-91EE-FBC7093C3454}" dt="2020-10-19T13:30:31.299" v="35"/>
          <ac:spMkLst>
            <pc:docMk/>
            <pc:sldMk cId="2410845841" sldId="788"/>
            <ac:spMk id="3" creationId="{93E66791-BB8D-43B2-8EB3-FEF34278646D}"/>
          </ac:spMkLst>
        </pc:spChg>
        <pc:spChg chg="del">
          <ac:chgData name="Owings, Jennifer C" userId="5ecaeb4d-520d-48b6-82b8-a43b0a8fab4e" providerId="ADAL" clId="{F3FCEB56-5E49-4278-91EE-FBC7093C3454}" dt="2020-10-19T13:30:31.299" v="35"/>
          <ac:spMkLst>
            <pc:docMk/>
            <pc:sldMk cId="2410845841" sldId="788"/>
            <ac:spMk id="4" creationId="{810AB76F-AED8-4F5D-B9C4-DD9C19FAFCFF}"/>
          </ac:spMkLst>
        </pc:spChg>
        <pc:spChg chg="add mod">
          <ac:chgData name="Owings, Jennifer C" userId="5ecaeb4d-520d-48b6-82b8-a43b0a8fab4e" providerId="ADAL" clId="{F3FCEB56-5E49-4278-91EE-FBC7093C3454}" dt="2020-10-19T13:36:57.614" v="74" actId="14100"/>
          <ac:spMkLst>
            <pc:docMk/>
            <pc:sldMk cId="2410845841" sldId="788"/>
            <ac:spMk id="5" creationId="{5AC31B5F-77A1-40A7-88D6-57D015BDE36A}"/>
          </ac:spMkLst>
        </pc:spChg>
        <pc:spChg chg="add mod">
          <ac:chgData name="Owings, Jennifer C" userId="5ecaeb4d-520d-48b6-82b8-a43b0a8fab4e" providerId="ADAL" clId="{F3FCEB56-5E49-4278-91EE-FBC7093C3454}" dt="2020-10-19T13:37:29.120" v="83" actId="255"/>
          <ac:spMkLst>
            <pc:docMk/>
            <pc:sldMk cId="2410845841" sldId="788"/>
            <ac:spMk id="6" creationId="{D906AF0D-A66E-445E-A0D1-06858FD5084A}"/>
          </ac:spMkLst>
        </pc:spChg>
        <pc:spChg chg="add">
          <ac:chgData name="Owings, Jennifer C" userId="5ecaeb4d-520d-48b6-82b8-a43b0a8fab4e" providerId="ADAL" clId="{F3FCEB56-5E49-4278-91EE-FBC7093C3454}" dt="2020-10-19T13:36:42.371" v="69" actId="26606"/>
          <ac:spMkLst>
            <pc:docMk/>
            <pc:sldMk cId="2410845841" sldId="788"/>
            <ac:spMk id="14" creationId="{003713C1-2FB2-413B-BF91-3AE41726FB7A}"/>
          </ac:spMkLst>
        </pc:spChg>
        <pc:spChg chg="add">
          <ac:chgData name="Owings, Jennifer C" userId="5ecaeb4d-520d-48b6-82b8-a43b0a8fab4e" providerId="ADAL" clId="{F3FCEB56-5E49-4278-91EE-FBC7093C3454}" dt="2020-10-19T13:36:42.371" v="69" actId="26606"/>
          <ac:spMkLst>
            <pc:docMk/>
            <pc:sldMk cId="2410845841" sldId="788"/>
            <ac:spMk id="16" creationId="{90795B4D-5022-4A7F-A01D-8D880B7CDBE6}"/>
          </ac:spMkLst>
        </pc:spChg>
        <pc:spChg chg="add">
          <ac:chgData name="Owings, Jennifer C" userId="5ecaeb4d-520d-48b6-82b8-a43b0a8fab4e" providerId="ADAL" clId="{F3FCEB56-5E49-4278-91EE-FBC7093C3454}" dt="2020-10-19T13:36:42.371" v="69" actId="26606"/>
          <ac:spMkLst>
            <pc:docMk/>
            <pc:sldMk cId="2410845841" sldId="788"/>
            <ac:spMk id="18" creationId="{AFD19018-DE7C-4796-ADF2-AD2EB0FC0D9C}"/>
          </ac:spMkLst>
        </pc:spChg>
        <pc:spChg chg="add">
          <ac:chgData name="Owings, Jennifer C" userId="5ecaeb4d-520d-48b6-82b8-a43b0a8fab4e" providerId="ADAL" clId="{F3FCEB56-5E49-4278-91EE-FBC7093C3454}" dt="2020-10-19T13:36:42.371" v="69" actId="26606"/>
          <ac:spMkLst>
            <pc:docMk/>
            <pc:sldMk cId="2410845841" sldId="788"/>
            <ac:spMk id="20" creationId="{B1A0A2C2-4F85-44AF-8708-8DCA4B550CB8}"/>
          </ac:spMkLst>
        </pc:spChg>
        <pc:picChg chg="add mod ord">
          <ac:chgData name="Owings, Jennifer C" userId="5ecaeb4d-520d-48b6-82b8-a43b0a8fab4e" providerId="ADAL" clId="{F3FCEB56-5E49-4278-91EE-FBC7093C3454}" dt="2020-10-19T13:36:42.371" v="69" actId="26606"/>
          <ac:picMkLst>
            <pc:docMk/>
            <pc:sldMk cId="2410845841" sldId="788"/>
            <ac:picMk id="7" creationId="{23D0631A-B3C9-40B1-9E21-DDF38B3CDA1E}"/>
          </ac:picMkLst>
        </pc:picChg>
        <pc:picChg chg="add mod">
          <ac:chgData name="Owings, Jennifer C" userId="5ecaeb4d-520d-48b6-82b8-a43b0a8fab4e" providerId="ADAL" clId="{F3FCEB56-5E49-4278-91EE-FBC7093C3454}" dt="2020-10-19T13:36:42.371" v="69" actId="26606"/>
          <ac:picMkLst>
            <pc:docMk/>
            <pc:sldMk cId="2410845841" sldId="788"/>
            <ac:picMk id="8" creationId="{60B3E2A9-85C8-48F8-B64F-DC8C611CEC07}"/>
          </ac:picMkLst>
        </pc:picChg>
        <pc:picChg chg="add mod">
          <ac:chgData name="Owings, Jennifer C" userId="5ecaeb4d-520d-48b6-82b8-a43b0a8fab4e" providerId="ADAL" clId="{F3FCEB56-5E49-4278-91EE-FBC7093C3454}" dt="2020-10-19T13:36:42.371" v="69" actId="26606"/>
          <ac:picMkLst>
            <pc:docMk/>
            <pc:sldMk cId="2410845841" sldId="788"/>
            <ac:picMk id="9" creationId="{1D7AABCA-9F82-4F23-ACE3-A3791554644E}"/>
          </ac:picMkLst>
        </pc:picChg>
      </pc:sldChg>
      <pc:sldChg chg="add del">
        <pc:chgData name="Owings, Jennifer C" userId="5ecaeb4d-520d-48b6-82b8-a43b0a8fab4e" providerId="ADAL" clId="{F3FCEB56-5E49-4278-91EE-FBC7093C3454}" dt="2020-10-19T13:29:05.704" v="21" actId="2696"/>
        <pc:sldMkLst>
          <pc:docMk/>
          <pc:sldMk cId="3560764142" sldId="788"/>
        </pc:sldMkLst>
      </pc:sldChg>
      <pc:sldChg chg="add del">
        <pc:chgData name="Owings, Jennifer C" userId="5ecaeb4d-520d-48b6-82b8-a43b0a8fab4e" providerId="ADAL" clId="{F3FCEB56-5E49-4278-91EE-FBC7093C3454}" dt="2020-10-19T13:28:55.867" v="20" actId="2696"/>
        <pc:sldMkLst>
          <pc:docMk/>
          <pc:sldMk cId="418387616" sldId="789"/>
        </pc:sldMkLst>
      </pc:sldChg>
      <pc:sldChg chg="addSp delSp modSp add mod setBg">
        <pc:chgData name="Owings, Jennifer C" userId="5ecaeb4d-520d-48b6-82b8-a43b0a8fab4e" providerId="ADAL" clId="{F3FCEB56-5E49-4278-91EE-FBC7093C3454}" dt="2020-10-19T13:36:19.560" v="68" actId="207"/>
        <pc:sldMkLst>
          <pc:docMk/>
          <pc:sldMk cId="2820801732" sldId="789"/>
        </pc:sldMkLst>
        <pc:spChg chg="del">
          <ac:chgData name="Owings, Jennifer C" userId="5ecaeb4d-520d-48b6-82b8-a43b0a8fab4e" providerId="ADAL" clId="{F3FCEB56-5E49-4278-91EE-FBC7093C3454}" dt="2020-10-19T13:31:14.593" v="45"/>
          <ac:spMkLst>
            <pc:docMk/>
            <pc:sldMk cId="2820801732" sldId="789"/>
            <ac:spMk id="2" creationId="{BED3937C-CC37-4A57-97DD-37E511DBC86B}"/>
          </ac:spMkLst>
        </pc:spChg>
        <pc:spChg chg="del">
          <ac:chgData name="Owings, Jennifer C" userId="5ecaeb4d-520d-48b6-82b8-a43b0a8fab4e" providerId="ADAL" clId="{F3FCEB56-5E49-4278-91EE-FBC7093C3454}" dt="2020-10-19T13:31:14.593" v="45"/>
          <ac:spMkLst>
            <pc:docMk/>
            <pc:sldMk cId="2820801732" sldId="789"/>
            <ac:spMk id="3" creationId="{B2FB1656-2251-45DE-87AD-2FA25C3E057C}"/>
          </ac:spMkLst>
        </pc:spChg>
        <pc:spChg chg="del">
          <ac:chgData name="Owings, Jennifer C" userId="5ecaeb4d-520d-48b6-82b8-a43b0a8fab4e" providerId="ADAL" clId="{F3FCEB56-5E49-4278-91EE-FBC7093C3454}" dt="2020-10-19T13:31:14.593" v="45"/>
          <ac:spMkLst>
            <pc:docMk/>
            <pc:sldMk cId="2820801732" sldId="789"/>
            <ac:spMk id="4" creationId="{63CB94A6-7879-4FF0-962A-D6AED6B5B339}"/>
          </ac:spMkLst>
        </pc:spChg>
        <pc:spChg chg="add mod">
          <ac:chgData name="Owings, Jennifer C" userId="5ecaeb4d-520d-48b6-82b8-a43b0a8fab4e" providerId="ADAL" clId="{F3FCEB56-5E49-4278-91EE-FBC7093C3454}" dt="2020-10-19T13:36:19.560" v="68" actId="207"/>
          <ac:spMkLst>
            <pc:docMk/>
            <pc:sldMk cId="2820801732" sldId="789"/>
            <ac:spMk id="5" creationId="{D2D6BB35-D008-4939-B996-752DDD6C6513}"/>
          </ac:spMkLst>
        </pc:spChg>
        <pc:spChg chg="add mod">
          <ac:chgData name="Owings, Jennifer C" userId="5ecaeb4d-520d-48b6-82b8-a43b0a8fab4e" providerId="ADAL" clId="{F3FCEB56-5E49-4278-91EE-FBC7093C3454}" dt="2020-10-19T13:36:13.195" v="67" actId="2711"/>
          <ac:spMkLst>
            <pc:docMk/>
            <pc:sldMk cId="2820801732" sldId="789"/>
            <ac:spMk id="6" creationId="{1D38BD92-42E6-4E98-B2CA-497D1E911980}"/>
          </ac:spMkLst>
        </pc:spChg>
        <pc:spChg chg="add del">
          <ac:chgData name="Owings, Jennifer C" userId="5ecaeb4d-520d-48b6-82b8-a43b0a8fab4e" providerId="ADAL" clId="{F3FCEB56-5E49-4278-91EE-FBC7093C3454}" dt="2020-10-19T13:35:23.566" v="52" actId="26606"/>
          <ac:spMkLst>
            <pc:docMk/>
            <pc:sldMk cId="2820801732" sldId="789"/>
            <ac:spMk id="12" creationId="{5E39A796-BE83-48B1-B33F-35C4A32AAB57}"/>
          </ac:spMkLst>
        </pc:spChg>
        <pc:spChg chg="add del">
          <ac:chgData name="Owings, Jennifer C" userId="5ecaeb4d-520d-48b6-82b8-a43b0a8fab4e" providerId="ADAL" clId="{F3FCEB56-5E49-4278-91EE-FBC7093C3454}" dt="2020-10-19T13:35:23.566" v="52" actId="26606"/>
          <ac:spMkLst>
            <pc:docMk/>
            <pc:sldMk cId="2820801732" sldId="789"/>
            <ac:spMk id="14" creationId="{72F84B47-E267-4194-8194-831DB7B5547F}"/>
          </ac:spMkLst>
        </pc:spChg>
        <pc:picChg chg="add mod">
          <ac:chgData name="Owings, Jennifer C" userId="5ecaeb4d-520d-48b6-82b8-a43b0a8fab4e" providerId="ADAL" clId="{F3FCEB56-5E49-4278-91EE-FBC7093C3454}" dt="2020-10-19T13:35:23.582" v="53" actId="26606"/>
          <ac:picMkLst>
            <pc:docMk/>
            <pc:sldMk cId="2820801732" sldId="789"/>
            <ac:picMk id="7" creationId="{BA70391A-69DD-4E2E-ABB7-5C998DBE1ABB}"/>
          </ac:picMkLst>
        </pc:picChg>
        <pc:cxnChg chg="add">
          <ac:chgData name="Owings, Jennifer C" userId="5ecaeb4d-520d-48b6-82b8-a43b0a8fab4e" providerId="ADAL" clId="{F3FCEB56-5E49-4278-91EE-FBC7093C3454}" dt="2020-10-19T13:35:23.582" v="53" actId="26606"/>
          <ac:cxnSpMkLst>
            <pc:docMk/>
            <pc:sldMk cId="2820801732" sldId="789"/>
            <ac:cxnSpMk id="16" creationId="{A7F400EE-A8A5-48AF-B4D6-291B52C6F0B0}"/>
          </ac:cxnSpMkLst>
        </pc:cxnChg>
      </pc:sldChg>
    </pc:docChg>
  </pc:docChgLst>
  <pc:docChgLst>
    <pc:chgData name="Eiker, Kristi M" userId="62a78a05-9f05-4f8f-b7d9-5abd9e4c02ed" providerId="ADAL" clId="{AE911E45-330F-4099-90F7-65DDECE7EC69}"/>
    <pc:docChg chg="custSel addSld delSld modSld">
      <pc:chgData name="Eiker, Kristi M" userId="62a78a05-9f05-4f8f-b7d9-5abd9e4c02ed" providerId="ADAL" clId="{AE911E45-330F-4099-90F7-65DDECE7EC69}" dt="2020-10-20T13:23:23.596" v="7792" actId="1076"/>
      <pc:docMkLst>
        <pc:docMk/>
      </pc:docMkLst>
      <pc:sldChg chg="modSp">
        <pc:chgData name="Eiker, Kristi M" userId="62a78a05-9f05-4f8f-b7d9-5abd9e4c02ed" providerId="ADAL" clId="{AE911E45-330F-4099-90F7-65DDECE7EC69}" dt="2020-10-16T14:27:34.340" v="2" actId="5793"/>
        <pc:sldMkLst>
          <pc:docMk/>
          <pc:sldMk cId="1530560427" sldId="482"/>
        </pc:sldMkLst>
        <pc:spChg chg="mod">
          <ac:chgData name="Eiker, Kristi M" userId="62a78a05-9f05-4f8f-b7d9-5abd9e4c02ed" providerId="ADAL" clId="{AE911E45-330F-4099-90F7-65DDECE7EC69}" dt="2020-10-16T14:27:34.340" v="2" actId="5793"/>
          <ac:spMkLst>
            <pc:docMk/>
            <pc:sldMk cId="1530560427" sldId="482"/>
            <ac:spMk id="3" creationId="{00000000-0000-0000-0000-000000000000}"/>
          </ac:spMkLst>
        </pc:spChg>
      </pc:sldChg>
      <pc:sldChg chg="addSp delSp modSp">
        <pc:chgData name="Eiker, Kristi M" userId="62a78a05-9f05-4f8f-b7d9-5abd9e4c02ed" providerId="ADAL" clId="{AE911E45-330F-4099-90F7-65DDECE7EC69}" dt="2020-10-16T17:09:05.462" v="608" actId="20577"/>
        <pc:sldMkLst>
          <pc:docMk/>
          <pc:sldMk cId="2865814002" sldId="714"/>
        </pc:sldMkLst>
        <pc:spChg chg="add mod">
          <ac:chgData name="Eiker, Kristi M" userId="62a78a05-9f05-4f8f-b7d9-5abd9e4c02ed" providerId="ADAL" clId="{AE911E45-330F-4099-90F7-65DDECE7EC69}" dt="2020-10-16T14:30:03.282" v="53" actId="255"/>
          <ac:spMkLst>
            <pc:docMk/>
            <pc:sldMk cId="2865814002" sldId="714"/>
            <ac:spMk id="3" creationId="{B3A10DB7-3070-4D6E-89CD-91D28DC3C30D}"/>
          </ac:spMkLst>
        </pc:spChg>
        <pc:spChg chg="add mod">
          <ac:chgData name="Eiker, Kristi M" userId="62a78a05-9f05-4f8f-b7d9-5abd9e4c02ed" providerId="ADAL" clId="{AE911E45-330F-4099-90F7-65DDECE7EC69}" dt="2020-10-16T17:09:05.462" v="608" actId="20577"/>
          <ac:spMkLst>
            <pc:docMk/>
            <pc:sldMk cId="2865814002" sldId="714"/>
            <ac:spMk id="5" creationId="{774C05D5-A508-45FE-836F-EFBE2A727DFC}"/>
          </ac:spMkLst>
        </pc:spChg>
        <pc:picChg chg="del mod">
          <ac:chgData name="Eiker, Kristi M" userId="62a78a05-9f05-4f8f-b7d9-5abd9e4c02ed" providerId="ADAL" clId="{AE911E45-330F-4099-90F7-65DDECE7EC69}" dt="2020-10-16T17:08:52.101" v="605" actId="478"/>
          <ac:picMkLst>
            <pc:docMk/>
            <pc:sldMk cId="2865814002" sldId="714"/>
            <ac:picMk id="2" creationId="{CC4FF352-473B-4DD4-80A9-4478DDFD57DD}"/>
          </ac:picMkLst>
        </pc:picChg>
        <pc:picChg chg="add del mod">
          <ac:chgData name="Eiker, Kristi M" userId="62a78a05-9f05-4f8f-b7d9-5abd9e4c02ed" providerId="ADAL" clId="{AE911E45-330F-4099-90F7-65DDECE7EC69}" dt="2020-10-16T14:31:31.591" v="62" actId="478"/>
          <ac:picMkLst>
            <pc:docMk/>
            <pc:sldMk cId="2865814002" sldId="714"/>
            <ac:picMk id="4" creationId="{35843A40-8028-4203-90FD-D1509D15BDC0}"/>
          </ac:picMkLst>
        </pc:picChg>
      </pc:sldChg>
      <pc:sldChg chg="addSp delSp modSp">
        <pc:chgData name="Eiker, Kristi M" userId="62a78a05-9f05-4f8f-b7d9-5abd9e4c02ed" providerId="ADAL" clId="{AE911E45-330F-4099-90F7-65DDECE7EC69}" dt="2020-10-16T17:27:11.221" v="919" actId="20577"/>
        <pc:sldMkLst>
          <pc:docMk/>
          <pc:sldMk cId="4109550517" sldId="715"/>
        </pc:sldMkLst>
        <pc:spChg chg="add mod">
          <ac:chgData name="Eiker, Kristi M" userId="62a78a05-9f05-4f8f-b7d9-5abd9e4c02ed" providerId="ADAL" clId="{AE911E45-330F-4099-90F7-65DDECE7EC69}" dt="2020-10-16T17:26:53.999" v="916" actId="113"/>
          <ac:spMkLst>
            <pc:docMk/>
            <pc:sldMk cId="4109550517" sldId="715"/>
            <ac:spMk id="3" creationId="{26A388ED-DA1D-4D1E-B3EB-D5A9C25A525F}"/>
          </ac:spMkLst>
        </pc:spChg>
        <pc:spChg chg="add mod">
          <ac:chgData name="Eiker, Kristi M" userId="62a78a05-9f05-4f8f-b7d9-5abd9e4c02ed" providerId="ADAL" clId="{AE911E45-330F-4099-90F7-65DDECE7EC69}" dt="2020-10-16T17:27:11.221" v="919" actId="20577"/>
          <ac:spMkLst>
            <pc:docMk/>
            <pc:sldMk cId="4109550517" sldId="715"/>
            <ac:spMk id="5" creationId="{11F93139-6A5B-4365-B2A0-2C01B57653B7}"/>
          </ac:spMkLst>
        </pc:spChg>
        <pc:picChg chg="del mod">
          <ac:chgData name="Eiker, Kristi M" userId="62a78a05-9f05-4f8f-b7d9-5abd9e4c02ed" providerId="ADAL" clId="{AE911E45-330F-4099-90F7-65DDECE7EC69}" dt="2020-10-16T17:17:52.916" v="698" actId="478"/>
          <ac:picMkLst>
            <pc:docMk/>
            <pc:sldMk cId="4109550517" sldId="715"/>
            <ac:picMk id="2" creationId="{AEA7D4CD-8C94-4030-B4E6-49AF1EB8810B}"/>
          </ac:picMkLst>
        </pc:picChg>
        <pc:picChg chg="add del mod">
          <ac:chgData name="Eiker, Kristi M" userId="62a78a05-9f05-4f8f-b7d9-5abd9e4c02ed" providerId="ADAL" clId="{AE911E45-330F-4099-90F7-65DDECE7EC69}" dt="2020-10-16T17:26:17.661" v="911" actId="478"/>
          <ac:picMkLst>
            <pc:docMk/>
            <pc:sldMk cId="4109550517" sldId="715"/>
            <ac:picMk id="4" creationId="{16D2172A-BF18-4B64-A3EC-A33AFC6B514E}"/>
          </ac:picMkLst>
        </pc:picChg>
      </pc:sldChg>
      <pc:sldChg chg="delSp del">
        <pc:chgData name="Eiker, Kristi M" userId="62a78a05-9f05-4f8f-b7d9-5abd9e4c02ed" providerId="ADAL" clId="{AE911E45-330F-4099-90F7-65DDECE7EC69}" dt="2020-10-16T17:39:34.583" v="921" actId="2696"/>
        <pc:sldMkLst>
          <pc:docMk/>
          <pc:sldMk cId="1856316576" sldId="716"/>
        </pc:sldMkLst>
        <pc:picChg chg="del">
          <ac:chgData name="Eiker, Kristi M" userId="62a78a05-9f05-4f8f-b7d9-5abd9e4c02ed" providerId="ADAL" clId="{AE911E45-330F-4099-90F7-65DDECE7EC69}" dt="2020-10-16T17:28:23.679" v="920" actId="478"/>
          <ac:picMkLst>
            <pc:docMk/>
            <pc:sldMk cId="1856316576" sldId="716"/>
            <ac:picMk id="2" creationId="{8E0AD690-7A71-4A6D-8DF0-C77A7518E13C}"/>
          </ac:picMkLst>
        </pc:picChg>
      </pc:sldChg>
      <pc:sldChg chg="addSp delSp modSp">
        <pc:chgData name="Eiker, Kristi M" userId="62a78a05-9f05-4f8f-b7d9-5abd9e4c02ed" providerId="ADAL" clId="{AE911E45-330F-4099-90F7-65DDECE7EC69}" dt="2020-10-16T17:53:57.500" v="1217" actId="20577"/>
        <pc:sldMkLst>
          <pc:docMk/>
          <pc:sldMk cId="3994517323" sldId="717"/>
        </pc:sldMkLst>
        <pc:spChg chg="add mod">
          <ac:chgData name="Eiker, Kristi M" userId="62a78a05-9f05-4f8f-b7d9-5abd9e4c02ed" providerId="ADAL" clId="{AE911E45-330F-4099-90F7-65DDECE7EC69}" dt="2020-10-16T17:53:22.350" v="1201" actId="1076"/>
          <ac:spMkLst>
            <pc:docMk/>
            <pc:sldMk cId="3994517323" sldId="717"/>
            <ac:spMk id="3" creationId="{1AD55384-3C43-471E-A8B3-52471B10AD91}"/>
          </ac:spMkLst>
        </pc:spChg>
        <pc:spChg chg="add del mod">
          <ac:chgData name="Eiker, Kristi M" userId="62a78a05-9f05-4f8f-b7d9-5abd9e4c02ed" providerId="ADAL" clId="{AE911E45-330F-4099-90F7-65DDECE7EC69}" dt="2020-10-16T17:44:06.114" v="988"/>
          <ac:spMkLst>
            <pc:docMk/>
            <pc:sldMk cId="3994517323" sldId="717"/>
            <ac:spMk id="4" creationId="{94D77A9A-18AA-4B01-82E2-AC8F9CEC5C8D}"/>
          </ac:spMkLst>
        </pc:spChg>
        <pc:spChg chg="add mod">
          <ac:chgData name="Eiker, Kristi M" userId="62a78a05-9f05-4f8f-b7d9-5abd9e4c02ed" providerId="ADAL" clId="{AE911E45-330F-4099-90F7-65DDECE7EC69}" dt="2020-10-16T17:53:57.500" v="1217" actId="20577"/>
          <ac:spMkLst>
            <pc:docMk/>
            <pc:sldMk cId="3994517323" sldId="717"/>
            <ac:spMk id="5" creationId="{019EE284-0A09-4F97-A910-8CA2AC436C3D}"/>
          </ac:spMkLst>
        </pc:spChg>
        <pc:picChg chg="del mod">
          <ac:chgData name="Eiker, Kristi M" userId="62a78a05-9f05-4f8f-b7d9-5abd9e4c02ed" providerId="ADAL" clId="{AE911E45-330F-4099-90F7-65DDECE7EC69}" dt="2020-10-16T17:43:21.495" v="985" actId="478"/>
          <ac:picMkLst>
            <pc:docMk/>
            <pc:sldMk cId="3994517323" sldId="717"/>
            <ac:picMk id="2" creationId="{2EAF9815-664E-49CF-8C90-D30BC39A98AE}"/>
          </ac:picMkLst>
        </pc:picChg>
        <pc:picChg chg="add del mod">
          <ac:chgData name="Eiker, Kristi M" userId="62a78a05-9f05-4f8f-b7d9-5abd9e4c02ed" providerId="ADAL" clId="{AE911E45-330F-4099-90F7-65DDECE7EC69}" dt="2020-10-16T17:47:28.236" v="1051" actId="478"/>
          <ac:picMkLst>
            <pc:docMk/>
            <pc:sldMk cId="3994517323" sldId="717"/>
            <ac:picMk id="6" creationId="{CD9EE2C4-A44E-4B85-9433-8D1AC7A56858}"/>
          </ac:picMkLst>
        </pc:picChg>
        <pc:picChg chg="add del mod">
          <ac:chgData name="Eiker, Kristi M" userId="62a78a05-9f05-4f8f-b7d9-5abd9e4c02ed" providerId="ADAL" clId="{AE911E45-330F-4099-90F7-65DDECE7EC69}" dt="2020-10-16T17:53:16.674" v="1200" actId="478"/>
          <ac:picMkLst>
            <pc:docMk/>
            <pc:sldMk cId="3994517323" sldId="717"/>
            <ac:picMk id="7" creationId="{457C35A3-7E66-487F-86C3-E17B95003CC7}"/>
          </ac:picMkLst>
        </pc:picChg>
      </pc:sldChg>
      <pc:sldChg chg="del">
        <pc:chgData name="Eiker, Kristi M" userId="62a78a05-9f05-4f8f-b7d9-5abd9e4c02ed" providerId="ADAL" clId="{AE911E45-330F-4099-90F7-65DDECE7EC69}" dt="2020-10-16T17:54:57.735" v="1220" actId="2696"/>
        <pc:sldMkLst>
          <pc:docMk/>
          <pc:sldMk cId="27977749" sldId="718"/>
        </pc:sldMkLst>
      </pc:sldChg>
      <pc:sldChg chg="del">
        <pc:chgData name="Eiker, Kristi M" userId="62a78a05-9f05-4f8f-b7d9-5abd9e4c02ed" providerId="ADAL" clId="{AE911E45-330F-4099-90F7-65DDECE7EC69}" dt="2020-10-16T17:55:32.486" v="1222" actId="2696"/>
        <pc:sldMkLst>
          <pc:docMk/>
          <pc:sldMk cId="1911867838" sldId="719"/>
        </pc:sldMkLst>
      </pc:sldChg>
      <pc:sldChg chg="del">
        <pc:chgData name="Eiker, Kristi M" userId="62a78a05-9f05-4f8f-b7d9-5abd9e4c02ed" providerId="ADAL" clId="{AE911E45-330F-4099-90F7-65DDECE7EC69}" dt="2020-10-16T17:56:15.951" v="1224" actId="2696"/>
        <pc:sldMkLst>
          <pc:docMk/>
          <pc:sldMk cId="70348532" sldId="720"/>
        </pc:sldMkLst>
      </pc:sldChg>
      <pc:sldChg chg="addSp delSp modSp">
        <pc:chgData name="Eiker, Kristi M" userId="62a78a05-9f05-4f8f-b7d9-5abd9e4c02ed" providerId="ADAL" clId="{AE911E45-330F-4099-90F7-65DDECE7EC69}" dt="2020-10-19T12:29:25.026" v="2604" actId="1076"/>
        <pc:sldMkLst>
          <pc:docMk/>
          <pc:sldMk cId="220384361" sldId="721"/>
        </pc:sldMkLst>
        <pc:spChg chg="add del mod">
          <ac:chgData name="Eiker, Kristi M" userId="62a78a05-9f05-4f8f-b7d9-5abd9e4c02ed" providerId="ADAL" clId="{AE911E45-330F-4099-90F7-65DDECE7EC69}" dt="2020-10-19T11:56:45.644" v="1228"/>
          <ac:spMkLst>
            <pc:docMk/>
            <pc:sldMk cId="220384361" sldId="721"/>
            <ac:spMk id="3" creationId="{57BA41F7-939B-49AA-BBAC-0253F9DFE290}"/>
          </ac:spMkLst>
        </pc:spChg>
        <pc:spChg chg="add mod">
          <ac:chgData name="Eiker, Kristi M" userId="62a78a05-9f05-4f8f-b7d9-5abd9e4c02ed" providerId="ADAL" clId="{AE911E45-330F-4099-90F7-65DDECE7EC69}" dt="2020-10-19T12:29:08.265" v="2599" actId="1076"/>
          <ac:spMkLst>
            <pc:docMk/>
            <pc:sldMk cId="220384361" sldId="721"/>
            <ac:spMk id="4" creationId="{8CDCD8B0-6109-403E-B5DD-BAE08C3393DC}"/>
          </ac:spMkLst>
        </pc:spChg>
        <pc:spChg chg="add mod">
          <ac:chgData name="Eiker, Kristi M" userId="62a78a05-9f05-4f8f-b7d9-5abd9e4c02ed" providerId="ADAL" clId="{AE911E45-330F-4099-90F7-65DDECE7EC69}" dt="2020-10-19T12:24:53.118" v="2322" actId="1076"/>
          <ac:spMkLst>
            <pc:docMk/>
            <pc:sldMk cId="220384361" sldId="721"/>
            <ac:spMk id="5" creationId="{8BB2983B-454A-4153-91F8-D83E87FA646D}"/>
          </ac:spMkLst>
        </pc:spChg>
        <pc:spChg chg="add mod">
          <ac:chgData name="Eiker, Kristi M" userId="62a78a05-9f05-4f8f-b7d9-5abd9e4c02ed" providerId="ADAL" clId="{AE911E45-330F-4099-90F7-65DDECE7EC69}" dt="2020-10-19T12:29:12.697" v="2601" actId="1076"/>
          <ac:spMkLst>
            <pc:docMk/>
            <pc:sldMk cId="220384361" sldId="721"/>
            <ac:spMk id="7" creationId="{235E2FFF-8AFF-4264-B42C-5AD69BE412DE}"/>
          </ac:spMkLst>
        </pc:spChg>
        <pc:spChg chg="add mod">
          <ac:chgData name="Eiker, Kristi M" userId="62a78a05-9f05-4f8f-b7d9-5abd9e4c02ed" providerId="ADAL" clId="{AE911E45-330F-4099-90F7-65DDECE7EC69}" dt="2020-10-19T12:29:15.652" v="2602" actId="1076"/>
          <ac:spMkLst>
            <pc:docMk/>
            <pc:sldMk cId="220384361" sldId="721"/>
            <ac:spMk id="9" creationId="{EC417BF5-746D-4FEC-B129-906B6E421CEC}"/>
          </ac:spMkLst>
        </pc:spChg>
        <pc:spChg chg="add mod">
          <ac:chgData name="Eiker, Kristi M" userId="62a78a05-9f05-4f8f-b7d9-5abd9e4c02ed" providerId="ADAL" clId="{AE911E45-330F-4099-90F7-65DDECE7EC69}" dt="2020-10-19T12:29:19.776" v="2603" actId="1076"/>
          <ac:spMkLst>
            <pc:docMk/>
            <pc:sldMk cId="220384361" sldId="721"/>
            <ac:spMk id="11" creationId="{5A928A7B-CB5C-462D-9FE4-5CE191F10CFF}"/>
          </ac:spMkLst>
        </pc:spChg>
        <pc:spChg chg="add del mod">
          <ac:chgData name="Eiker, Kristi M" userId="62a78a05-9f05-4f8f-b7d9-5abd9e4c02ed" providerId="ADAL" clId="{AE911E45-330F-4099-90F7-65DDECE7EC69}" dt="2020-10-19T12:23:12.965" v="2165"/>
          <ac:spMkLst>
            <pc:docMk/>
            <pc:sldMk cId="220384361" sldId="721"/>
            <ac:spMk id="12" creationId="{EB61A5B7-2D5F-48E2-A7FE-F9E734A877AA}"/>
          </ac:spMkLst>
        </pc:spChg>
        <pc:spChg chg="add mod">
          <ac:chgData name="Eiker, Kristi M" userId="62a78a05-9f05-4f8f-b7d9-5abd9e4c02ed" providerId="ADAL" clId="{AE911E45-330F-4099-90F7-65DDECE7EC69}" dt="2020-10-19T12:25:27.373" v="2335" actId="20577"/>
          <ac:spMkLst>
            <pc:docMk/>
            <pc:sldMk cId="220384361" sldId="721"/>
            <ac:spMk id="14" creationId="{CF81EB13-0953-45F7-B6F4-25277039DABC}"/>
          </ac:spMkLst>
        </pc:spChg>
        <pc:spChg chg="add mod">
          <ac:chgData name="Eiker, Kristi M" userId="62a78a05-9f05-4f8f-b7d9-5abd9e4c02ed" providerId="ADAL" clId="{AE911E45-330F-4099-90F7-65DDECE7EC69}" dt="2020-10-19T12:29:25.026" v="2604" actId="1076"/>
          <ac:spMkLst>
            <pc:docMk/>
            <pc:sldMk cId="220384361" sldId="721"/>
            <ac:spMk id="16" creationId="{72E6B9CD-C657-4D09-9BF5-14584D303FA0}"/>
          </ac:spMkLst>
        </pc:spChg>
        <pc:picChg chg="del mod">
          <ac:chgData name="Eiker, Kristi M" userId="62a78a05-9f05-4f8f-b7d9-5abd9e4c02ed" providerId="ADAL" clId="{AE911E45-330F-4099-90F7-65DDECE7EC69}" dt="2020-10-19T12:00:59.303" v="1452" actId="478"/>
          <ac:picMkLst>
            <pc:docMk/>
            <pc:sldMk cId="220384361" sldId="721"/>
            <ac:picMk id="2" creationId="{4EBC7459-4DCA-44D2-8914-1977A643BFB9}"/>
          </ac:picMkLst>
        </pc:picChg>
        <pc:picChg chg="add del mod">
          <ac:chgData name="Eiker, Kristi M" userId="62a78a05-9f05-4f8f-b7d9-5abd9e4c02ed" providerId="ADAL" clId="{AE911E45-330F-4099-90F7-65DDECE7EC69}" dt="2020-10-19T12:15:59.183" v="1699" actId="478"/>
          <ac:picMkLst>
            <pc:docMk/>
            <pc:sldMk cId="220384361" sldId="721"/>
            <ac:picMk id="6" creationId="{D8A56088-9C4B-4DB7-ACBE-59D031A4B02F}"/>
          </ac:picMkLst>
        </pc:picChg>
        <pc:picChg chg="add del mod">
          <ac:chgData name="Eiker, Kristi M" userId="62a78a05-9f05-4f8f-b7d9-5abd9e4c02ed" providerId="ADAL" clId="{AE911E45-330F-4099-90F7-65DDECE7EC69}" dt="2020-10-19T12:18:17.832" v="1905" actId="478"/>
          <ac:picMkLst>
            <pc:docMk/>
            <pc:sldMk cId="220384361" sldId="721"/>
            <ac:picMk id="8" creationId="{9E6E07D8-6172-452F-976C-20A7D3C5EF14}"/>
          </ac:picMkLst>
        </pc:picChg>
        <pc:picChg chg="add del mod">
          <ac:chgData name="Eiker, Kristi M" userId="62a78a05-9f05-4f8f-b7d9-5abd9e4c02ed" providerId="ADAL" clId="{AE911E45-330F-4099-90F7-65DDECE7EC69}" dt="2020-10-19T12:21:11.329" v="2146" actId="478"/>
          <ac:picMkLst>
            <pc:docMk/>
            <pc:sldMk cId="220384361" sldId="721"/>
            <ac:picMk id="10" creationId="{1A789F0B-8BF6-439C-A3E8-969EE1E993D5}"/>
          </ac:picMkLst>
        </pc:picChg>
        <pc:picChg chg="add del mod">
          <ac:chgData name="Eiker, Kristi M" userId="62a78a05-9f05-4f8f-b7d9-5abd9e4c02ed" providerId="ADAL" clId="{AE911E45-330F-4099-90F7-65DDECE7EC69}" dt="2020-10-19T12:24:47.025" v="2321" actId="478"/>
          <ac:picMkLst>
            <pc:docMk/>
            <pc:sldMk cId="220384361" sldId="721"/>
            <ac:picMk id="13" creationId="{62C990B1-A13E-4C38-9211-DC7C2F87B104}"/>
          </ac:picMkLst>
        </pc:picChg>
        <pc:picChg chg="add del mod">
          <ac:chgData name="Eiker, Kristi M" userId="62a78a05-9f05-4f8f-b7d9-5abd9e4c02ed" providerId="ADAL" clId="{AE911E45-330F-4099-90F7-65DDECE7EC69}" dt="2020-10-19T12:28:52.705" v="2596" actId="478"/>
          <ac:picMkLst>
            <pc:docMk/>
            <pc:sldMk cId="220384361" sldId="721"/>
            <ac:picMk id="15" creationId="{27EE59F7-EC1D-4A61-8264-512C6E57BD39}"/>
          </ac:picMkLst>
        </pc:picChg>
      </pc:sldChg>
      <pc:sldChg chg="addSp delSp modSp">
        <pc:chgData name="Eiker, Kristi M" userId="62a78a05-9f05-4f8f-b7d9-5abd9e4c02ed" providerId="ADAL" clId="{AE911E45-330F-4099-90F7-65DDECE7EC69}" dt="2020-10-19T14:34:11.446" v="6797" actId="1076"/>
        <pc:sldMkLst>
          <pc:docMk/>
          <pc:sldMk cId="985501040" sldId="722"/>
        </pc:sldMkLst>
        <pc:spChg chg="add mod">
          <ac:chgData name="Eiker, Kristi M" userId="62a78a05-9f05-4f8f-b7d9-5abd9e4c02ed" providerId="ADAL" clId="{AE911E45-330F-4099-90F7-65DDECE7EC69}" dt="2020-10-19T12:31:19.711" v="2640" actId="20577"/>
          <ac:spMkLst>
            <pc:docMk/>
            <pc:sldMk cId="985501040" sldId="722"/>
            <ac:spMk id="3" creationId="{599D3045-F775-4958-8091-87D5610C4CB9}"/>
          </ac:spMkLst>
        </pc:spChg>
        <pc:spChg chg="add mod">
          <ac:chgData name="Eiker, Kristi M" userId="62a78a05-9f05-4f8f-b7d9-5abd9e4c02ed" providerId="ADAL" clId="{AE911E45-330F-4099-90F7-65DDECE7EC69}" dt="2020-10-19T12:47:23.952" v="3031" actId="1076"/>
          <ac:spMkLst>
            <pc:docMk/>
            <pc:sldMk cId="985501040" sldId="722"/>
            <ac:spMk id="4" creationId="{DD83FE35-A96C-4C7B-B331-BE6C8AC0622E}"/>
          </ac:spMkLst>
        </pc:spChg>
        <pc:picChg chg="del mod">
          <ac:chgData name="Eiker, Kristi M" userId="62a78a05-9f05-4f8f-b7d9-5abd9e4c02ed" providerId="ADAL" clId="{AE911E45-330F-4099-90F7-65DDECE7EC69}" dt="2020-10-19T12:33:41.654" v="2820" actId="478"/>
          <ac:picMkLst>
            <pc:docMk/>
            <pc:sldMk cId="985501040" sldId="722"/>
            <ac:picMk id="2" creationId="{F86E2BD0-977A-4270-A506-0C056FEB9951}"/>
          </ac:picMkLst>
        </pc:picChg>
        <pc:picChg chg="add del mod">
          <ac:chgData name="Eiker, Kristi M" userId="62a78a05-9f05-4f8f-b7d9-5abd9e4c02ed" providerId="ADAL" clId="{AE911E45-330F-4099-90F7-65DDECE7EC69}" dt="2020-10-19T12:35:38.138" v="2863" actId="478"/>
          <ac:picMkLst>
            <pc:docMk/>
            <pc:sldMk cId="985501040" sldId="722"/>
            <ac:picMk id="5" creationId="{8D059D6E-B0D9-4332-B946-9CFD3B92490C}"/>
          </ac:picMkLst>
        </pc:picChg>
        <pc:picChg chg="add del mod">
          <ac:chgData name="Eiker, Kristi M" userId="62a78a05-9f05-4f8f-b7d9-5abd9e4c02ed" providerId="ADAL" clId="{AE911E45-330F-4099-90F7-65DDECE7EC69}" dt="2020-10-19T12:38:31.786" v="3014" actId="478"/>
          <ac:picMkLst>
            <pc:docMk/>
            <pc:sldMk cId="985501040" sldId="722"/>
            <ac:picMk id="6" creationId="{28ADF5AD-0C90-49C3-BF22-E27EC6B80015}"/>
          </ac:picMkLst>
        </pc:picChg>
        <pc:picChg chg="add mod">
          <ac:chgData name="Eiker, Kristi M" userId="62a78a05-9f05-4f8f-b7d9-5abd9e4c02ed" providerId="ADAL" clId="{AE911E45-330F-4099-90F7-65DDECE7EC69}" dt="2020-10-19T14:34:11.446" v="6797" actId="1076"/>
          <ac:picMkLst>
            <pc:docMk/>
            <pc:sldMk cId="985501040" sldId="722"/>
            <ac:picMk id="7" creationId="{A7731E8D-0BCD-4484-A2FD-8E3C6F127490}"/>
          </ac:picMkLst>
        </pc:picChg>
      </pc:sldChg>
      <pc:sldChg chg="del">
        <pc:chgData name="Eiker, Kristi M" userId="62a78a05-9f05-4f8f-b7d9-5abd9e4c02ed" providerId="ADAL" clId="{AE911E45-330F-4099-90F7-65DDECE7EC69}" dt="2020-10-19T12:36:47.212" v="2919" actId="2696"/>
        <pc:sldMkLst>
          <pc:docMk/>
          <pc:sldMk cId="2111174803" sldId="723"/>
        </pc:sldMkLst>
      </pc:sldChg>
      <pc:sldChg chg="modSp del">
        <pc:chgData name="Eiker, Kristi M" userId="62a78a05-9f05-4f8f-b7d9-5abd9e4c02ed" providerId="ADAL" clId="{AE911E45-330F-4099-90F7-65DDECE7EC69}" dt="2020-10-19T12:38:35.930" v="3015" actId="2696"/>
        <pc:sldMkLst>
          <pc:docMk/>
          <pc:sldMk cId="1446743589" sldId="724"/>
        </pc:sldMkLst>
        <pc:picChg chg="mod">
          <ac:chgData name="Eiker, Kristi M" userId="62a78a05-9f05-4f8f-b7d9-5abd9e4c02ed" providerId="ADAL" clId="{AE911E45-330F-4099-90F7-65DDECE7EC69}" dt="2020-10-19T12:37:54.960" v="2987" actId="14100"/>
          <ac:picMkLst>
            <pc:docMk/>
            <pc:sldMk cId="1446743589" sldId="724"/>
            <ac:picMk id="2" creationId="{A07B1D69-387E-4A49-A5D1-2EF6860EEF4F}"/>
          </ac:picMkLst>
        </pc:picChg>
      </pc:sldChg>
      <pc:sldChg chg="del">
        <pc:chgData name="Eiker, Kristi M" userId="62a78a05-9f05-4f8f-b7d9-5abd9e4c02ed" providerId="ADAL" clId="{AE911E45-330F-4099-90F7-65DDECE7EC69}" dt="2020-10-19T12:49:19.051" v="3032" actId="2696"/>
        <pc:sldMkLst>
          <pc:docMk/>
          <pc:sldMk cId="1492836514" sldId="725"/>
        </pc:sldMkLst>
      </pc:sldChg>
      <pc:sldChg chg="del">
        <pc:chgData name="Eiker, Kristi M" userId="62a78a05-9f05-4f8f-b7d9-5abd9e4c02ed" providerId="ADAL" clId="{AE911E45-330F-4099-90F7-65DDECE7EC69}" dt="2020-10-19T12:49:29.128" v="3033" actId="2696"/>
        <pc:sldMkLst>
          <pc:docMk/>
          <pc:sldMk cId="511866749" sldId="726"/>
        </pc:sldMkLst>
      </pc:sldChg>
      <pc:sldChg chg="del">
        <pc:chgData name="Eiker, Kristi M" userId="62a78a05-9f05-4f8f-b7d9-5abd9e4c02ed" providerId="ADAL" clId="{AE911E45-330F-4099-90F7-65DDECE7EC69}" dt="2020-10-19T12:39:02.162" v="3016" actId="2696"/>
        <pc:sldMkLst>
          <pc:docMk/>
          <pc:sldMk cId="2223267344" sldId="727"/>
        </pc:sldMkLst>
      </pc:sldChg>
      <pc:sldChg chg="del">
        <pc:chgData name="Eiker, Kristi M" userId="62a78a05-9f05-4f8f-b7d9-5abd9e4c02ed" providerId="ADAL" clId="{AE911E45-330F-4099-90F7-65DDECE7EC69}" dt="2020-10-19T12:39:06.797" v="3017" actId="2696"/>
        <pc:sldMkLst>
          <pc:docMk/>
          <pc:sldMk cId="3116083468" sldId="728"/>
        </pc:sldMkLst>
      </pc:sldChg>
      <pc:sldChg chg="del">
        <pc:chgData name="Eiker, Kristi M" userId="62a78a05-9f05-4f8f-b7d9-5abd9e4c02ed" providerId="ADAL" clId="{AE911E45-330F-4099-90F7-65DDECE7EC69}" dt="2020-10-19T14:33:49.349" v="6795" actId="2696"/>
        <pc:sldMkLst>
          <pc:docMk/>
          <pc:sldMk cId="3568206812" sldId="729"/>
        </pc:sldMkLst>
      </pc:sldChg>
      <pc:sldChg chg="del">
        <pc:chgData name="Eiker, Kristi M" userId="62a78a05-9f05-4f8f-b7d9-5abd9e4c02ed" providerId="ADAL" clId="{AE911E45-330F-4099-90F7-65DDECE7EC69}" dt="2020-10-19T12:39:22.195" v="3018" actId="2696"/>
        <pc:sldMkLst>
          <pc:docMk/>
          <pc:sldMk cId="3103532385" sldId="730"/>
        </pc:sldMkLst>
      </pc:sldChg>
      <pc:sldChg chg="addSp delSp modSp">
        <pc:chgData name="Eiker, Kristi M" userId="62a78a05-9f05-4f8f-b7d9-5abd9e4c02ed" providerId="ADAL" clId="{AE911E45-330F-4099-90F7-65DDECE7EC69}" dt="2020-10-19T13:01:05.825" v="3697" actId="20577"/>
        <pc:sldMkLst>
          <pc:docMk/>
          <pc:sldMk cId="2865918544" sldId="731"/>
        </pc:sldMkLst>
        <pc:spChg chg="add mod">
          <ac:chgData name="Eiker, Kristi M" userId="62a78a05-9f05-4f8f-b7d9-5abd9e4c02ed" providerId="ADAL" clId="{AE911E45-330F-4099-90F7-65DDECE7EC69}" dt="2020-10-19T12:52:09.263" v="3063" actId="1076"/>
          <ac:spMkLst>
            <pc:docMk/>
            <pc:sldMk cId="2865918544" sldId="731"/>
            <ac:spMk id="3" creationId="{40FFAFE2-6D94-4B0D-ABFB-48B3C86694F9}"/>
          </ac:spMkLst>
        </pc:spChg>
        <pc:spChg chg="add mod">
          <ac:chgData name="Eiker, Kristi M" userId="62a78a05-9f05-4f8f-b7d9-5abd9e4c02ed" providerId="ADAL" clId="{AE911E45-330F-4099-90F7-65DDECE7EC69}" dt="2020-10-19T13:01:05.825" v="3697" actId="20577"/>
          <ac:spMkLst>
            <pc:docMk/>
            <pc:sldMk cId="2865918544" sldId="731"/>
            <ac:spMk id="4" creationId="{4C5B3EBD-44C4-448B-AAC7-6019D99F8B09}"/>
          </ac:spMkLst>
        </pc:spChg>
        <pc:picChg chg="del mod">
          <ac:chgData name="Eiker, Kristi M" userId="62a78a05-9f05-4f8f-b7d9-5abd9e4c02ed" providerId="ADAL" clId="{AE911E45-330F-4099-90F7-65DDECE7EC69}" dt="2020-10-19T12:54:55.415" v="3318" actId="478"/>
          <ac:picMkLst>
            <pc:docMk/>
            <pc:sldMk cId="2865918544" sldId="731"/>
            <ac:picMk id="2" creationId="{47DB59B9-833C-4C49-8204-79749E4944EE}"/>
          </ac:picMkLst>
        </pc:picChg>
        <pc:picChg chg="add del mod">
          <ac:chgData name="Eiker, Kristi M" userId="62a78a05-9f05-4f8f-b7d9-5abd9e4c02ed" providerId="ADAL" clId="{AE911E45-330F-4099-90F7-65DDECE7EC69}" dt="2020-10-19T12:57:52.107" v="3498" actId="478"/>
          <ac:picMkLst>
            <pc:docMk/>
            <pc:sldMk cId="2865918544" sldId="731"/>
            <ac:picMk id="5" creationId="{0FA7B9A6-6AE4-491D-9699-84D38802FC81}"/>
          </ac:picMkLst>
        </pc:picChg>
        <pc:picChg chg="add del mod">
          <ac:chgData name="Eiker, Kristi M" userId="62a78a05-9f05-4f8f-b7d9-5abd9e4c02ed" providerId="ADAL" clId="{AE911E45-330F-4099-90F7-65DDECE7EC69}" dt="2020-10-19T13:00:00.826" v="3686" actId="478"/>
          <ac:picMkLst>
            <pc:docMk/>
            <pc:sldMk cId="2865918544" sldId="731"/>
            <ac:picMk id="6" creationId="{9020883C-C281-467A-8256-2A21E841986E}"/>
          </ac:picMkLst>
        </pc:picChg>
      </pc:sldChg>
      <pc:sldChg chg="modSp del">
        <pc:chgData name="Eiker, Kristi M" userId="62a78a05-9f05-4f8f-b7d9-5abd9e4c02ed" providerId="ADAL" clId="{AE911E45-330F-4099-90F7-65DDECE7EC69}" dt="2020-10-19T12:57:48.591" v="3497" actId="2696"/>
        <pc:sldMkLst>
          <pc:docMk/>
          <pc:sldMk cId="2707738951" sldId="732"/>
        </pc:sldMkLst>
        <pc:picChg chg="mod">
          <ac:chgData name="Eiker, Kristi M" userId="62a78a05-9f05-4f8f-b7d9-5abd9e4c02ed" providerId="ADAL" clId="{AE911E45-330F-4099-90F7-65DDECE7EC69}" dt="2020-10-19T12:55:26.079" v="3322" actId="14100"/>
          <ac:picMkLst>
            <pc:docMk/>
            <pc:sldMk cId="2707738951" sldId="732"/>
            <ac:picMk id="2" creationId="{0950F532-1D11-4910-AAD6-0579AB4A7DBB}"/>
          </ac:picMkLst>
        </pc:picChg>
      </pc:sldChg>
      <pc:sldChg chg="modSp del">
        <pc:chgData name="Eiker, Kristi M" userId="62a78a05-9f05-4f8f-b7d9-5abd9e4c02ed" providerId="ADAL" clId="{AE911E45-330F-4099-90F7-65DDECE7EC69}" dt="2020-10-19T13:01:25.835" v="3698" actId="2696"/>
        <pc:sldMkLst>
          <pc:docMk/>
          <pc:sldMk cId="3194056495" sldId="733"/>
        </pc:sldMkLst>
        <pc:picChg chg="mod">
          <ac:chgData name="Eiker, Kristi M" userId="62a78a05-9f05-4f8f-b7d9-5abd9e4c02ed" providerId="ADAL" clId="{AE911E45-330F-4099-90F7-65DDECE7EC69}" dt="2020-10-19T12:58:07.474" v="3500" actId="14100"/>
          <ac:picMkLst>
            <pc:docMk/>
            <pc:sldMk cId="3194056495" sldId="733"/>
            <ac:picMk id="2" creationId="{E7D033FC-8141-4CE5-94FC-83A4C77B3502}"/>
          </ac:picMkLst>
        </pc:picChg>
      </pc:sldChg>
      <pc:sldChg chg="del">
        <pc:chgData name="Eiker, Kristi M" userId="62a78a05-9f05-4f8f-b7d9-5abd9e4c02ed" providerId="ADAL" clId="{AE911E45-330F-4099-90F7-65DDECE7EC69}" dt="2020-10-19T13:02:06.554" v="3701" actId="2696"/>
        <pc:sldMkLst>
          <pc:docMk/>
          <pc:sldMk cId="3599090582" sldId="734"/>
        </pc:sldMkLst>
      </pc:sldChg>
      <pc:sldChg chg="addSp delSp modSp">
        <pc:chgData name="Eiker, Kristi M" userId="62a78a05-9f05-4f8f-b7d9-5abd9e4c02ed" providerId="ADAL" clId="{AE911E45-330F-4099-90F7-65DDECE7EC69}" dt="2020-10-19T13:18:02.491" v="4712" actId="207"/>
        <pc:sldMkLst>
          <pc:docMk/>
          <pc:sldMk cId="4151441272" sldId="735"/>
        </pc:sldMkLst>
        <pc:spChg chg="add mod">
          <ac:chgData name="Eiker, Kristi M" userId="62a78a05-9f05-4f8f-b7d9-5abd9e4c02ed" providerId="ADAL" clId="{AE911E45-330F-4099-90F7-65DDECE7EC69}" dt="2020-10-19T13:18:02.491" v="4712" actId="207"/>
          <ac:spMkLst>
            <pc:docMk/>
            <pc:sldMk cId="4151441272" sldId="735"/>
            <ac:spMk id="3" creationId="{B2107803-ECBE-4714-AD57-37BEB63C4576}"/>
          </ac:spMkLst>
        </pc:spChg>
        <pc:spChg chg="add mod">
          <ac:chgData name="Eiker, Kristi M" userId="62a78a05-9f05-4f8f-b7d9-5abd9e4c02ed" providerId="ADAL" clId="{AE911E45-330F-4099-90F7-65DDECE7EC69}" dt="2020-10-19T13:17:35.165" v="4708" actId="20577"/>
          <ac:spMkLst>
            <pc:docMk/>
            <pc:sldMk cId="4151441272" sldId="735"/>
            <ac:spMk id="4" creationId="{06943D39-F763-4294-8849-BACA198674CA}"/>
          </ac:spMkLst>
        </pc:spChg>
        <pc:picChg chg="del mod">
          <ac:chgData name="Eiker, Kristi M" userId="62a78a05-9f05-4f8f-b7d9-5abd9e4c02ed" providerId="ADAL" clId="{AE911E45-330F-4099-90F7-65DDECE7EC69}" dt="2020-10-19T13:08:46.033" v="4224" actId="478"/>
          <ac:picMkLst>
            <pc:docMk/>
            <pc:sldMk cId="4151441272" sldId="735"/>
            <ac:picMk id="2" creationId="{74A77748-FA62-4546-91D0-0EDA662A075E}"/>
          </ac:picMkLst>
        </pc:picChg>
        <pc:picChg chg="add del mod">
          <ac:chgData name="Eiker, Kristi M" userId="62a78a05-9f05-4f8f-b7d9-5abd9e4c02ed" providerId="ADAL" clId="{AE911E45-330F-4099-90F7-65DDECE7EC69}" dt="2020-10-19T13:12:44.234" v="4408" actId="478"/>
          <ac:picMkLst>
            <pc:docMk/>
            <pc:sldMk cId="4151441272" sldId="735"/>
            <ac:picMk id="5" creationId="{E3CBD33B-FDC0-488D-8A3D-F4CC10D1DFCB}"/>
          </ac:picMkLst>
        </pc:picChg>
        <pc:picChg chg="add del mod">
          <ac:chgData name="Eiker, Kristi M" userId="62a78a05-9f05-4f8f-b7d9-5abd9e4c02ed" providerId="ADAL" clId="{AE911E45-330F-4099-90F7-65DDECE7EC69}" dt="2020-10-19T13:16:01.299" v="4583" actId="478"/>
          <ac:picMkLst>
            <pc:docMk/>
            <pc:sldMk cId="4151441272" sldId="735"/>
            <ac:picMk id="6" creationId="{5B6C6E7B-DD92-4B87-8F01-E638073FF4A4}"/>
          </ac:picMkLst>
        </pc:picChg>
        <pc:picChg chg="add del mod">
          <ac:chgData name="Eiker, Kristi M" userId="62a78a05-9f05-4f8f-b7d9-5abd9e4c02ed" providerId="ADAL" clId="{AE911E45-330F-4099-90F7-65DDECE7EC69}" dt="2020-10-19T13:17:40.643" v="4709" actId="478"/>
          <ac:picMkLst>
            <pc:docMk/>
            <pc:sldMk cId="4151441272" sldId="735"/>
            <ac:picMk id="7" creationId="{B806300F-C762-4336-9157-BE4904919FE1}"/>
          </ac:picMkLst>
        </pc:picChg>
      </pc:sldChg>
      <pc:sldChg chg="modSp del">
        <pc:chgData name="Eiker, Kristi M" userId="62a78a05-9f05-4f8f-b7d9-5abd9e4c02ed" providerId="ADAL" clId="{AE911E45-330F-4099-90F7-65DDECE7EC69}" dt="2020-10-19T13:12:40.487" v="4407" actId="2696"/>
        <pc:sldMkLst>
          <pc:docMk/>
          <pc:sldMk cId="2945514411" sldId="736"/>
        </pc:sldMkLst>
        <pc:picChg chg="mod">
          <ac:chgData name="Eiker, Kristi M" userId="62a78a05-9f05-4f8f-b7d9-5abd9e4c02ed" providerId="ADAL" clId="{AE911E45-330F-4099-90F7-65DDECE7EC69}" dt="2020-10-19T13:09:59.368" v="4230" actId="14100"/>
          <ac:picMkLst>
            <pc:docMk/>
            <pc:sldMk cId="2945514411" sldId="736"/>
            <ac:picMk id="2" creationId="{7E410EF6-D53B-45A0-86A8-41C0B431691B}"/>
          </ac:picMkLst>
        </pc:picChg>
      </pc:sldChg>
      <pc:sldChg chg="del">
        <pc:chgData name="Eiker, Kristi M" userId="62a78a05-9f05-4f8f-b7d9-5abd9e4c02ed" providerId="ADAL" clId="{AE911E45-330F-4099-90F7-65DDECE7EC69}" dt="2020-10-19T13:13:03.238" v="4409" actId="2696"/>
        <pc:sldMkLst>
          <pc:docMk/>
          <pc:sldMk cId="1370501418" sldId="737"/>
        </pc:sldMkLst>
      </pc:sldChg>
      <pc:sldChg chg="del">
        <pc:chgData name="Eiker, Kristi M" userId="62a78a05-9f05-4f8f-b7d9-5abd9e4c02ed" providerId="ADAL" clId="{AE911E45-330F-4099-90F7-65DDECE7EC69}" dt="2020-10-19T13:13:37.665" v="4410" actId="2696"/>
        <pc:sldMkLst>
          <pc:docMk/>
          <pc:sldMk cId="3178314093" sldId="738"/>
        </pc:sldMkLst>
      </pc:sldChg>
      <pc:sldChg chg="modSp del">
        <pc:chgData name="Eiker, Kristi M" userId="62a78a05-9f05-4f8f-b7d9-5abd9e4c02ed" providerId="ADAL" clId="{AE911E45-330F-4099-90F7-65DDECE7EC69}" dt="2020-10-19T13:16:09.057" v="4584" actId="2696"/>
        <pc:sldMkLst>
          <pc:docMk/>
          <pc:sldMk cId="501649366" sldId="739"/>
        </pc:sldMkLst>
        <pc:picChg chg="mod">
          <ac:chgData name="Eiker, Kristi M" userId="62a78a05-9f05-4f8f-b7d9-5abd9e4c02ed" providerId="ADAL" clId="{AE911E45-330F-4099-90F7-65DDECE7EC69}" dt="2020-10-19T13:14:07.798" v="4411" actId="14100"/>
          <ac:picMkLst>
            <pc:docMk/>
            <pc:sldMk cId="501649366" sldId="739"/>
            <ac:picMk id="2" creationId="{F19EBD46-5CCC-4992-8560-0059622FC3D6}"/>
          </ac:picMkLst>
        </pc:picChg>
      </pc:sldChg>
      <pc:sldChg chg="del">
        <pc:chgData name="Eiker, Kristi M" userId="62a78a05-9f05-4f8f-b7d9-5abd9e4c02ed" providerId="ADAL" clId="{AE911E45-330F-4099-90F7-65DDECE7EC69}" dt="2020-10-19T13:16:15.225" v="4585" actId="2696"/>
        <pc:sldMkLst>
          <pc:docMk/>
          <pc:sldMk cId="1862526945" sldId="740"/>
        </pc:sldMkLst>
      </pc:sldChg>
      <pc:sldChg chg="modSp del">
        <pc:chgData name="Eiker, Kristi M" userId="62a78a05-9f05-4f8f-b7d9-5abd9e4c02ed" providerId="ADAL" clId="{AE911E45-330F-4099-90F7-65DDECE7EC69}" dt="2020-10-19T13:17:44.232" v="4710" actId="2696"/>
        <pc:sldMkLst>
          <pc:docMk/>
          <pc:sldMk cId="585270817" sldId="741"/>
        </pc:sldMkLst>
        <pc:picChg chg="mod">
          <ac:chgData name="Eiker, Kristi M" userId="62a78a05-9f05-4f8f-b7d9-5abd9e4c02ed" providerId="ADAL" clId="{AE911E45-330F-4099-90F7-65DDECE7EC69}" dt="2020-10-19T13:16:38.670" v="4586" actId="14100"/>
          <ac:picMkLst>
            <pc:docMk/>
            <pc:sldMk cId="585270817" sldId="741"/>
            <ac:picMk id="2" creationId="{F7AAF9E6-2BDF-4943-8A25-10227575990B}"/>
          </ac:picMkLst>
        </pc:picChg>
      </pc:sldChg>
      <pc:sldChg chg="del">
        <pc:chgData name="Eiker, Kristi M" userId="62a78a05-9f05-4f8f-b7d9-5abd9e4c02ed" providerId="ADAL" clId="{AE911E45-330F-4099-90F7-65DDECE7EC69}" dt="2020-10-19T13:17:51.744" v="4711" actId="2696"/>
        <pc:sldMkLst>
          <pc:docMk/>
          <pc:sldMk cId="2512154367" sldId="742"/>
        </pc:sldMkLst>
      </pc:sldChg>
      <pc:sldChg chg="addSp delSp modSp">
        <pc:chgData name="Eiker, Kristi M" userId="62a78a05-9f05-4f8f-b7d9-5abd9e4c02ed" providerId="ADAL" clId="{AE911E45-330F-4099-90F7-65DDECE7EC69}" dt="2020-10-19T14:31:20.298" v="6783" actId="20577"/>
        <pc:sldMkLst>
          <pc:docMk/>
          <pc:sldMk cId="604174689" sldId="743"/>
        </pc:sldMkLst>
        <pc:spChg chg="add mod">
          <ac:chgData name="Eiker, Kristi M" userId="62a78a05-9f05-4f8f-b7d9-5abd9e4c02ed" providerId="ADAL" clId="{AE911E45-330F-4099-90F7-65DDECE7EC69}" dt="2020-10-19T13:19:26.772" v="4767" actId="1076"/>
          <ac:spMkLst>
            <pc:docMk/>
            <pc:sldMk cId="604174689" sldId="743"/>
            <ac:spMk id="3" creationId="{8A5788F9-8948-43C5-B0E2-E04FFD569106}"/>
          </ac:spMkLst>
        </pc:spChg>
        <pc:spChg chg="add mod">
          <ac:chgData name="Eiker, Kristi M" userId="62a78a05-9f05-4f8f-b7d9-5abd9e4c02ed" providerId="ADAL" clId="{AE911E45-330F-4099-90F7-65DDECE7EC69}" dt="2020-10-19T14:31:20.298" v="6783" actId="20577"/>
          <ac:spMkLst>
            <pc:docMk/>
            <pc:sldMk cId="604174689" sldId="743"/>
            <ac:spMk id="4" creationId="{3B8EBBB5-504F-43F1-A8C5-EF8FEA6EA482}"/>
          </ac:spMkLst>
        </pc:spChg>
        <pc:picChg chg="del mod">
          <ac:chgData name="Eiker, Kristi M" userId="62a78a05-9f05-4f8f-b7d9-5abd9e4c02ed" providerId="ADAL" clId="{AE911E45-330F-4099-90F7-65DDECE7EC69}" dt="2020-10-19T13:24:45.610" v="5294" actId="478"/>
          <ac:picMkLst>
            <pc:docMk/>
            <pc:sldMk cId="604174689" sldId="743"/>
            <ac:picMk id="2" creationId="{41E4D152-8598-4AE5-A6C8-1776B8F0CF86}"/>
          </ac:picMkLst>
        </pc:picChg>
        <pc:picChg chg="add del mod">
          <ac:chgData name="Eiker, Kristi M" userId="62a78a05-9f05-4f8f-b7d9-5abd9e4c02ed" providerId="ADAL" clId="{AE911E45-330F-4099-90F7-65DDECE7EC69}" dt="2020-10-19T13:28:25.225" v="5625" actId="478"/>
          <ac:picMkLst>
            <pc:docMk/>
            <pc:sldMk cId="604174689" sldId="743"/>
            <ac:picMk id="5" creationId="{2C080858-58F7-4E88-931E-26D2E8F52421}"/>
          </ac:picMkLst>
        </pc:picChg>
        <pc:picChg chg="add del mod">
          <ac:chgData name="Eiker, Kristi M" userId="62a78a05-9f05-4f8f-b7d9-5abd9e4c02ed" providerId="ADAL" clId="{AE911E45-330F-4099-90F7-65DDECE7EC69}" dt="2020-10-19T13:29:06.289" v="5632" actId="478"/>
          <ac:picMkLst>
            <pc:docMk/>
            <pc:sldMk cId="604174689" sldId="743"/>
            <ac:picMk id="6" creationId="{78721490-7F92-420B-9BE1-BD21EB919E24}"/>
          </ac:picMkLst>
        </pc:picChg>
        <pc:picChg chg="add del mod">
          <ac:chgData name="Eiker, Kristi M" userId="62a78a05-9f05-4f8f-b7d9-5abd9e4c02ed" providerId="ADAL" clId="{AE911E45-330F-4099-90F7-65DDECE7EC69}" dt="2020-10-19T13:30:53.478" v="5837" actId="478"/>
          <ac:picMkLst>
            <pc:docMk/>
            <pc:sldMk cId="604174689" sldId="743"/>
            <ac:picMk id="7" creationId="{D45B1BC4-3DF9-4CF3-89A2-9623225D62AC}"/>
          </ac:picMkLst>
        </pc:picChg>
      </pc:sldChg>
      <pc:sldChg chg="del">
        <pc:chgData name="Eiker, Kristi M" userId="62a78a05-9f05-4f8f-b7d9-5abd9e4c02ed" providerId="ADAL" clId="{AE911E45-330F-4099-90F7-65DDECE7EC69}" dt="2020-10-19T13:25:07.154" v="5295" actId="2696"/>
        <pc:sldMkLst>
          <pc:docMk/>
          <pc:sldMk cId="1764062923" sldId="744"/>
        </pc:sldMkLst>
      </pc:sldChg>
      <pc:sldChg chg="modSp del">
        <pc:chgData name="Eiker, Kristi M" userId="62a78a05-9f05-4f8f-b7d9-5abd9e4c02ed" providerId="ADAL" clId="{AE911E45-330F-4099-90F7-65DDECE7EC69}" dt="2020-10-19T13:28:29.142" v="5626" actId="2696"/>
        <pc:sldMkLst>
          <pc:docMk/>
          <pc:sldMk cId="696200872" sldId="745"/>
        </pc:sldMkLst>
        <pc:picChg chg="mod">
          <ac:chgData name="Eiker, Kristi M" userId="62a78a05-9f05-4f8f-b7d9-5abd9e4c02ed" providerId="ADAL" clId="{AE911E45-330F-4099-90F7-65DDECE7EC69}" dt="2020-10-19T13:25:30.253" v="5297" actId="14100"/>
          <ac:picMkLst>
            <pc:docMk/>
            <pc:sldMk cId="696200872" sldId="745"/>
            <ac:picMk id="2" creationId="{47380654-8573-4C13-9FF7-EEE4E9E8FD77}"/>
          </ac:picMkLst>
        </pc:picChg>
      </pc:sldChg>
      <pc:sldChg chg="modSp del">
        <pc:chgData name="Eiker, Kristi M" userId="62a78a05-9f05-4f8f-b7d9-5abd9e4c02ed" providerId="ADAL" clId="{AE911E45-330F-4099-90F7-65DDECE7EC69}" dt="2020-10-19T13:31:46.193" v="5841" actId="2696"/>
        <pc:sldMkLst>
          <pc:docMk/>
          <pc:sldMk cId="159673637" sldId="746"/>
        </pc:sldMkLst>
        <pc:picChg chg="mod">
          <ac:chgData name="Eiker, Kristi M" userId="62a78a05-9f05-4f8f-b7d9-5abd9e4c02ed" providerId="ADAL" clId="{AE911E45-330F-4099-90F7-65DDECE7EC69}" dt="2020-10-19T13:28:47.332" v="5627" actId="14100"/>
          <ac:picMkLst>
            <pc:docMk/>
            <pc:sldMk cId="159673637" sldId="746"/>
            <ac:picMk id="2" creationId="{7F37E280-FE50-4623-BA6C-98A315772219}"/>
          </ac:picMkLst>
        </pc:picChg>
      </pc:sldChg>
      <pc:sldChg chg="addSp delSp modSp del">
        <pc:chgData name="Eiker, Kristi M" userId="62a78a05-9f05-4f8f-b7d9-5abd9e4c02ed" providerId="ADAL" clId="{AE911E45-330F-4099-90F7-65DDECE7EC69}" dt="2020-10-19T14:31:28.582" v="6784" actId="2696"/>
        <pc:sldMkLst>
          <pc:docMk/>
          <pc:sldMk cId="1768429321" sldId="747"/>
        </pc:sldMkLst>
        <pc:spChg chg="add mod">
          <ac:chgData name="Eiker, Kristi M" userId="62a78a05-9f05-4f8f-b7d9-5abd9e4c02ed" providerId="ADAL" clId="{AE911E45-330F-4099-90F7-65DDECE7EC69}" dt="2020-10-19T13:43:29.240" v="5859" actId="20577"/>
          <ac:spMkLst>
            <pc:docMk/>
            <pc:sldMk cId="1768429321" sldId="747"/>
            <ac:spMk id="3" creationId="{7C7F44C7-A01D-4DEF-BB19-2214999EEF55}"/>
          </ac:spMkLst>
        </pc:spChg>
        <pc:spChg chg="add del mod">
          <ac:chgData name="Eiker, Kristi M" userId="62a78a05-9f05-4f8f-b7d9-5abd9e4c02ed" providerId="ADAL" clId="{AE911E45-330F-4099-90F7-65DDECE7EC69}" dt="2020-10-19T13:43:11.713" v="5847"/>
          <ac:spMkLst>
            <pc:docMk/>
            <pc:sldMk cId="1768429321" sldId="747"/>
            <ac:spMk id="4" creationId="{D5783EB9-8F41-4D45-8304-AE7377ADE57C}"/>
          </ac:spMkLst>
        </pc:spChg>
        <pc:spChg chg="add mod">
          <ac:chgData name="Eiker, Kristi M" userId="62a78a05-9f05-4f8f-b7d9-5abd9e4c02ed" providerId="ADAL" clId="{AE911E45-330F-4099-90F7-65DDECE7EC69}" dt="2020-10-19T14:30:31.455" v="6772" actId="255"/>
          <ac:spMkLst>
            <pc:docMk/>
            <pc:sldMk cId="1768429321" sldId="747"/>
            <ac:spMk id="5" creationId="{1F627072-C49D-43B6-9F66-DC83FF3A4956}"/>
          </ac:spMkLst>
        </pc:spChg>
        <pc:picChg chg="del mod">
          <ac:chgData name="Eiker, Kristi M" userId="62a78a05-9f05-4f8f-b7d9-5abd9e4c02ed" providerId="ADAL" clId="{AE911E45-330F-4099-90F7-65DDECE7EC69}" dt="2020-10-19T13:50:21.644" v="6322" actId="478"/>
          <ac:picMkLst>
            <pc:docMk/>
            <pc:sldMk cId="1768429321" sldId="747"/>
            <ac:picMk id="2" creationId="{B2E49093-6A8B-4567-BD88-E2D0FC7F12FE}"/>
          </ac:picMkLst>
        </pc:picChg>
      </pc:sldChg>
      <pc:sldChg chg="del">
        <pc:chgData name="Eiker, Kristi M" userId="62a78a05-9f05-4f8f-b7d9-5abd9e4c02ed" providerId="ADAL" clId="{AE911E45-330F-4099-90F7-65DDECE7EC69}" dt="2020-10-19T13:53:25.618" v="6335" actId="2696"/>
        <pc:sldMkLst>
          <pc:docMk/>
          <pc:sldMk cId="3882604676" sldId="748"/>
        </pc:sldMkLst>
      </pc:sldChg>
      <pc:sldChg chg="del">
        <pc:chgData name="Eiker, Kristi M" userId="62a78a05-9f05-4f8f-b7d9-5abd9e4c02ed" providerId="ADAL" clId="{AE911E45-330F-4099-90F7-65DDECE7EC69}" dt="2020-10-19T13:53:36.625" v="6336" actId="2696"/>
        <pc:sldMkLst>
          <pc:docMk/>
          <pc:sldMk cId="4071873859" sldId="749"/>
        </pc:sldMkLst>
      </pc:sldChg>
      <pc:sldChg chg="del">
        <pc:chgData name="Eiker, Kristi M" userId="62a78a05-9f05-4f8f-b7d9-5abd9e4c02ed" providerId="ADAL" clId="{AE911E45-330F-4099-90F7-65DDECE7EC69}" dt="2020-10-19T13:53:51.397" v="6337" actId="2696"/>
        <pc:sldMkLst>
          <pc:docMk/>
          <pc:sldMk cId="868231226" sldId="750"/>
        </pc:sldMkLst>
      </pc:sldChg>
      <pc:sldChg chg="del">
        <pc:chgData name="Eiker, Kristi M" userId="62a78a05-9f05-4f8f-b7d9-5abd9e4c02ed" providerId="ADAL" clId="{AE911E45-330F-4099-90F7-65DDECE7EC69}" dt="2020-10-19T14:15:12.030" v="6338" actId="2696"/>
        <pc:sldMkLst>
          <pc:docMk/>
          <pc:sldMk cId="1189791176" sldId="751"/>
        </pc:sldMkLst>
      </pc:sldChg>
      <pc:sldChg chg="del">
        <pc:chgData name="Eiker, Kristi M" userId="62a78a05-9f05-4f8f-b7d9-5abd9e4c02ed" providerId="ADAL" clId="{AE911E45-330F-4099-90F7-65DDECE7EC69}" dt="2020-10-19T14:15:22.596" v="6339" actId="2696"/>
        <pc:sldMkLst>
          <pc:docMk/>
          <pc:sldMk cId="3483968268" sldId="752"/>
        </pc:sldMkLst>
      </pc:sldChg>
      <pc:sldChg chg="addSp delSp modSp">
        <pc:chgData name="Eiker, Kristi M" userId="62a78a05-9f05-4f8f-b7d9-5abd9e4c02ed" providerId="ADAL" clId="{AE911E45-330F-4099-90F7-65DDECE7EC69}" dt="2020-10-19T14:24:25.143" v="6764" actId="20577"/>
        <pc:sldMkLst>
          <pc:docMk/>
          <pc:sldMk cId="188382607" sldId="753"/>
        </pc:sldMkLst>
        <pc:spChg chg="add mod">
          <ac:chgData name="Eiker, Kristi M" userId="62a78a05-9f05-4f8f-b7d9-5abd9e4c02ed" providerId="ADAL" clId="{AE911E45-330F-4099-90F7-65DDECE7EC69}" dt="2020-10-19T14:17:05.759" v="6358" actId="14100"/>
          <ac:spMkLst>
            <pc:docMk/>
            <pc:sldMk cId="188382607" sldId="753"/>
            <ac:spMk id="3" creationId="{3A22C140-2852-4A18-9B24-572EFA4356C5}"/>
          </ac:spMkLst>
        </pc:spChg>
        <pc:spChg chg="add mod">
          <ac:chgData name="Eiker, Kristi M" userId="62a78a05-9f05-4f8f-b7d9-5abd9e4c02ed" providerId="ADAL" clId="{AE911E45-330F-4099-90F7-65DDECE7EC69}" dt="2020-10-19T14:24:25.143" v="6764" actId="20577"/>
          <ac:spMkLst>
            <pc:docMk/>
            <pc:sldMk cId="188382607" sldId="753"/>
            <ac:spMk id="4" creationId="{538263A4-BA01-4077-ACAE-538574C426B4}"/>
          </ac:spMkLst>
        </pc:spChg>
        <pc:picChg chg="del mod">
          <ac:chgData name="Eiker, Kristi M" userId="62a78a05-9f05-4f8f-b7d9-5abd9e4c02ed" providerId="ADAL" clId="{AE911E45-330F-4099-90F7-65DDECE7EC69}" dt="2020-10-19T14:23:56.556" v="6755" actId="478"/>
          <ac:picMkLst>
            <pc:docMk/>
            <pc:sldMk cId="188382607" sldId="753"/>
            <ac:picMk id="2" creationId="{024FF82C-A110-440E-9508-6932AAB039C1}"/>
          </ac:picMkLst>
        </pc:picChg>
      </pc:sldChg>
      <pc:sldChg chg="addSp delSp modSp">
        <pc:chgData name="Eiker, Kristi M" userId="62a78a05-9f05-4f8f-b7d9-5abd9e4c02ed" providerId="ADAL" clId="{AE911E45-330F-4099-90F7-65DDECE7EC69}" dt="2020-10-19T14:34:33.806" v="6802" actId="1076"/>
        <pc:sldMkLst>
          <pc:docMk/>
          <pc:sldMk cId="3195638312" sldId="754"/>
        </pc:sldMkLst>
        <pc:picChg chg="mod">
          <ac:chgData name="Eiker, Kristi M" userId="62a78a05-9f05-4f8f-b7d9-5abd9e4c02ed" providerId="ADAL" clId="{AE911E45-330F-4099-90F7-65DDECE7EC69}" dt="2020-10-19T14:34:33.806" v="6802" actId="1076"/>
          <ac:picMkLst>
            <pc:docMk/>
            <pc:sldMk cId="3195638312" sldId="754"/>
            <ac:picMk id="2" creationId="{B0DC2E56-80AB-4C9F-8915-4C72CD6AC993}"/>
          </ac:picMkLst>
        </pc:picChg>
        <pc:picChg chg="add del mod">
          <ac:chgData name="Eiker, Kristi M" userId="62a78a05-9f05-4f8f-b7d9-5abd9e4c02ed" providerId="ADAL" clId="{AE911E45-330F-4099-90F7-65DDECE7EC69}" dt="2020-10-19T14:34:21.513" v="6798" actId="478"/>
          <ac:picMkLst>
            <pc:docMk/>
            <pc:sldMk cId="3195638312" sldId="754"/>
            <ac:picMk id="3" creationId="{4F0EC871-CED7-4F19-A891-38259544EE03}"/>
          </ac:picMkLst>
        </pc:picChg>
      </pc:sldChg>
      <pc:sldChg chg="del">
        <pc:chgData name="Eiker, Kristi M" userId="62a78a05-9f05-4f8f-b7d9-5abd9e4c02ed" providerId="ADAL" clId="{AE911E45-330F-4099-90F7-65DDECE7EC69}" dt="2020-10-19T14:29:30.779" v="6767" actId="2696"/>
        <pc:sldMkLst>
          <pc:docMk/>
          <pc:sldMk cId="3725908458" sldId="755"/>
        </pc:sldMkLst>
      </pc:sldChg>
      <pc:sldChg chg="del">
        <pc:chgData name="Eiker, Kristi M" userId="62a78a05-9f05-4f8f-b7d9-5abd9e4c02ed" providerId="ADAL" clId="{AE911E45-330F-4099-90F7-65DDECE7EC69}" dt="2020-10-19T14:29:36.587" v="6768" actId="2696"/>
        <pc:sldMkLst>
          <pc:docMk/>
          <pc:sldMk cId="3900505735" sldId="756"/>
        </pc:sldMkLst>
      </pc:sldChg>
      <pc:sldChg chg="del">
        <pc:chgData name="Eiker, Kristi M" userId="62a78a05-9f05-4f8f-b7d9-5abd9e4c02ed" providerId="ADAL" clId="{AE911E45-330F-4099-90F7-65DDECE7EC69}" dt="2020-10-19T14:29:40.564" v="6769" actId="2696"/>
        <pc:sldMkLst>
          <pc:docMk/>
          <pc:sldMk cId="586140875" sldId="757"/>
        </pc:sldMkLst>
      </pc:sldChg>
      <pc:sldChg chg="del">
        <pc:chgData name="Eiker, Kristi M" userId="62a78a05-9f05-4f8f-b7d9-5abd9e4c02ed" providerId="ADAL" clId="{AE911E45-330F-4099-90F7-65DDECE7EC69}" dt="2020-10-19T14:29:48.727" v="6770" actId="2696"/>
        <pc:sldMkLst>
          <pc:docMk/>
          <pc:sldMk cId="683113417" sldId="758"/>
        </pc:sldMkLst>
      </pc:sldChg>
      <pc:sldChg chg="add del">
        <pc:chgData name="Eiker, Kristi M" userId="62a78a05-9f05-4f8f-b7d9-5abd9e4c02ed" providerId="ADAL" clId="{AE911E45-330F-4099-90F7-65DDECE7EC69}" dt="2020-10-16T17:55:37.381" v="1223" actId="2696"/>
        <pc:sldMkLst>
          <pc:docMk/>
          <pc:sldMk cId="1729813302" sldId="786"/>
        </pc:sldMkLst>
      </pc:sldChg>
      <pc:sldChg chg="modSp add del">
        <pc:chgData name="Eiker, Kristi M" userId="62a78a05-9f05-4f8f-b7d9-5abd9e4c02ed" providerId="ADAL" clId="{AE911E45-330F-4099-90F7-65DDECE7EC69}" dt="2020-10-16T17:54:07.186" v="1218" actId="2696"/>
        <pc:sldMkLst>
          <pc:docMk/>
          <pc:sldMk cId="2084433568" sldId="786"/>
        </pc:sldMkLst>
        <pc:picChg chg="mod">
          <ac:chgData name="Eiker, Kristi M" userId="62a78a05-9f05-4f8f-b7d9-5abd9e4c02ed" providerId="ADAL" clId="{AE911E45-330F-4099-90F7-65DDECE7EC69}" dt="2020-10-16T17:44:21.103" v="991" actId="1076"/>
          <ac:picMkLst>
            <pc:docMk/>
            <pc:sldMk cId="2084433568" sldId="786"/>
            <ac:picMk id="2" creationId="{AFD11A2F-B1D2-41EB-93D7-C633C3FF0B5A}"/>
          </ac:picMkLst>
        </pc:picChg>
      </pc:sldChg>
      <pc:sldChg chg="add del">
        <pc:chgData name="Eiker, Kristi M" userId="62a78a05-9f05-4f8f-b7d9-5abd9e4c02ed" providerId="ADAL" clId="{AE911E45-330F-4099-90F7-65DDECE7EC69}" dt="2020-10-19T13:02:00.295" v="3700" actId="2696"/>
        <pc:sldMkLst>
          <pc:docMk/>
          <pc:sldMk cId="2465529946" sldId="786"/>
        </pc:sldMkLst>
      </pc:sldChg>
      <pc:sldChg chg="delSp modSp add del">
        <pc:chgData name="Eiker, Kristi M" userId="62a78a05-9f05-4f8f-b7d9-5abd9e4c02ed" providerId="ADAL" clId="{AE911E45-330F-4099-90F7-65DDECE7EC69}" dt="2020-10-19T12:35:51.741" v="2865" actId="2696"/>
        <pc:sldMkLst>
          <pc:docMk/>
          <pc:sldMk cId="3747109182" sldId="786"/>
        </pc:sldMkLst>
        <pc:picChg chg="del mod">
          <ac:chgData name="Eiker, Kristi M" userId="62a78a05-9f05-4f8f-b7d9-5abd9e4c02ed" providerId="ADAL" clId="{AE911E45-330F-4099-90F7-65DDECE7EC69}" dt="2020-10-19T12:35:44.553" v="2864" actId="478"/>
          <ac:picMkLst>
            <pc:docMk/>
            <pc:sldMk cId="3747109182" sldId="786"/>
            <ac:picMk id="2" creationId="{99344981-9C38-4FA9-B4D8-DF657C88E394}"/>
          </ac:picMkLst>
        </pc:picChg>
      </pc:sldChg>
      <pc:sldChg chg="modSp add del">
        <pc:chgData name="Eiker, Kristi M" userId="62a78a05-9f05-4f8f-b7d9-5abd9e4c02ed" providerId="ADAL" clId="{AE911E45-330F-4099-90F7-65DDECE7EC69}" dt="2020-10-16T17:54:20.222" v="1219" actId="2696"/>
        <pc:sldMkLst>
          <pc:docMk/>
          <pc:sldMk cId="2228710359" sldId="787"/>
        </pc:sldMkLst>
        <pc:picChg chg="mod">
          <ac:chgData name="Eiker, Kristi M" userId="62a78a05-9f05-4f8f-b7d9-5abd9e4c02ed" providerId="ADAL" clId="{AE911E45-330F-4099-90F7-65DDECE7EC69}" dt="2020-10-16T17:44:49.785" v="996" actId="14100"/>
          <ac:picMkLst>
            <pc:docMk/>
            <pc:sldMk cId="2228710359" sldId="787"/>
            <ac:picMk id="2" creationId="{AFD11A2F-B1D2-41EB-93D7-C633C3FF0B5A}"/>
          </ac:picMkLst>
        </pc:picChg>
      </pc:sldChg>
      <pc:sldChg chg="modSp add del">
        <pc:chgData name="Eiker, Kristi M" userId="62a78a05-9f05-4f8f-b7d9-5abd9e4c02ed" providerId="ADAL" clId="{AE911E45-330F-4099-90F7-65DDECE7EC69}" dt="2020-10-19T14:34:39.550" v="6803" actId="2696"/>
        <pc:sldMkLst>
          <pc:docMk/>
          <pc:sldMk cId="1404917074" sldId="790"/>
        </pc:sldMkLst>
        <pc:picChg chg="mod">
          <ac:chgData name="Eiker, Kristi M" userId="62a78a05-9f05-4f8f-b7d9-5abd9e4c02ed" providerId="ADAL" clId="{AE911E45-330F-4099-90F7-65DDECE7EC69}" dt="2020-10-19T14:32:21.778" v="6788" actId="14100"/>
          <ac:picMkLst>
            <pc:docMk/>
            <pc:sldMk cId="1404917074" sldId="790"/>
            <ac:picMk id="2" creationId="{E89F339F-773A-40EC-A8DD-F6C65218824E}"/>
          </ac:picMkLst>
        </pc:picChg>
      </pc:sldChg>
      <pc:sldChg chg="addSp modSp add">
        <pc:chgData name="Eiker, Kristi M" userId="62a78a05-9f05-4f8f-b7d9-5abd9e4c02ed" providerId="ADAL" clId="{AE911E45-330F-4099-90F7-65DDECE7EC69}" dt="2020-10-20T13:23:23.596" v="7792" actId="1076"/>
        <pc:sldMkLst>
          <pc:docMk/>
          <pc:sldMk cId="3468286821" sldId="790"/>
        </pc:sldMkLst>
        <pc:spChg chg="add mod">
          <ac:chgData name="Eiker, Kristi M" userId="62a78a05-9f05-4f8f-b7d9-5abd9e4c02ed" providerId="ADAL" clId="{AE911E45-330F-4099-90F7-65DDECE7EC69}" dt="2020-10-20T13:17:18.658" v="7768" actId="1076"/>
          <ac:spMkLst>
            <pc:docMk/>
            <pc:sldMk cId="3468286821" sldId="790"/>
            <ac:spMk id="2" creationId="{208A363A-CBBB-4ADA-901F-AB6C44BD7E3C}"/>
          </ac:spMkLst>
        </pc:spChg>
        <pc:spChg chg="add mod">
          <ac:chgData name="Eiker, Kristi M" userId="62a78a05-9f05-4f8f-b7d9-5abd9e4c02ed" providerId="ADAL" clId="{AE911E45-330F-4099-90F7-65DDECE7EC69}" dt="2020-10-20T13:22:59.568" v="7791" actId="1076"/>
          <ac:spMkLst>
            <pc:docMk/>
            <pc:sldMk cId="3468286821" sldId="790"/>
            <ac:spMk id="3" creationId="{A6496216-BB30-4F79-9194-E6349AF3FF81}"/>
          </ac:spMkLst>
        </pc:spChg>
        <pc:spChg chg="add mod">
          <ac:chgData name="Eiker, Kristi M" userId="62a78a05-9f05-4f8f-b7d9-5abd9e4c02ed" providerId="ADAL" clId="{AE911E45-330F-4099-90F7-65DDECE7EC69}" dt="2020-10-20T13:23:23.596" v="7792" actId="1076"/>
          <ac:spMkLst>
            <pc:docMk/>
            <pc:sldMk cId="3468286821" sldId="790"/>
            <ac:spMk id="4" creationId="{59DD7733-A9A6-458C-8C0F-9BBE71893040}"/>
          </ac:spMkLst>
        </pc:spChg>
      </pc:sldChg>
      <pc:sldChg chg="add del">
        <pc:chgData name="Eiker, Kristi M" userId="62a78a05-9f05-4f8f-b7d9-5abd9e4c02ed" providerId="ADAL" clId="{AE911E45-330F-4099-90F7-65DDECE7EC69}" dt="2020-10-19T14:16:03.441" v="6342"/>
        <pc:sldMkLst>
          <pc:docMk/>
          <pc:sldMk cId="3863975956" sldId="790"/>
        </pc:sldMkLst>
      </pc:sldChg>
    </pc:docChg>
  </pc:docChgLst>
  <pc:docChgLst>
    <pc:chgData name="Owings, Jennifer C" userId="5ecaeb4d-520d-48b6-82b8-a43b0a8fab4e" providerId="ADAL" clId="{B427600F-6AF0-4BD7-BA3B-BBC75374529F}"/>
    <pc:docChg chg="custSel modSld">
      <pc:chgData name="Owings, Jennifer C" userId="5ecaeb4d-520d-48b6-82b8-a43b0a8fab4e" providerId="ADAL" clId="{B427600F-6AF0-4BD7-BA3B-BBC75374529F}" dt="2020-10-15T13:09:02.219" v="188"/>
      <pc:docMkLst>
        <pc:docMk/>
      </pc:docMkLst>
      <pc:sldChg chg="modSp">
        <pc:chgData name="Owings, Jennifer C" userId="5ecaeb4d-520d-48b6-82b8-a43b0a8fab4e" providerId="ADAL" clId="{B427600F-6AF0-4BD7-BA3B-BBC75374529F}" dt="2020-10-15T13:06:46.920" v="97" actId="1076"/>
        <pc:sldMkLst>
          <pc:docMk/>
          <pc:sldMk cId="142547652" sldId="656"/>
        </pc:sldMkLst>
        <pc:spChg chg="mod">
          <ac:chgData name="Owings, Jennifer C" userId="5ecaeb4d-520d-48b6-82b8-a43b0a8fab4e" providerId="ADAL" clId="{B427600F-6AF0-4BD7-BA3B-BBC75374529F}" dt="2020-10-15T13:06:43.113" v="96" actId="1076"/>
          <ac:spMkLst>
            <pc:docMk/>
            <pc:sldMk cId="142547652" sldId="656"/>
            <ac:spMk id="4" creationId="{00000000-0000-0000-0000-000000000000}"/>
          </ac:spMkLst>
        </pc:spChg>
        <pc:spChg chg="mod">
          <ac:chgData name="Owings, Jennifer C" userId="5ecaeb4d-520d-48b6-82b8-a43b0a8fab4e" providerId="ADAL" clId="{B427600F-6AF0-4BD7-BA3B-BBC75374529F}" dt="2020-10-15T13:06:46.920" v="97" actId="1076"/>
          <ac:spMkLst>
            <pc:docMk/>
            <pc:sldMk cId="142547652" sldId="656"/>
            <ac:spMk id="32769" creationId="{00000000-0000-0000-0000-000000000000}"/>
          </ac:spMkLst>
        </pc:spChg>
      </pc:sldChg>
      <pc:sldChg chg="addSp delSp modSp">
        <pc:chgData name="Owings, Jennifer C" userId="5ecaeb4d-520d-48b6-82b8-a43b0a8fab4e" providerId="ADAL" clId="{B427600F-6AF0-4BD7-BA3B-BBC75374529F}" dt="2020-10-15T13:09:02.219" v="188"/>
        <pc:sldMkLst>
          <pc:docMk/>
          <pc:sldMk cId="3776489571" sldId="669"/>
        </pc:sldMkLst>
        <pc:spChg chg="del">
          <ac:chgData name="Owings, Jennifer C" userId="5ecaeb4d-520d-48b6-82b8-a43b0a8fab4e" providerId="ADAL" clId="{B427600F-6AF0-4BD7-BA3B-BBC75374529F}" dt="2020-10-15T13:08:56.041" v="184"/>
          <ac:spMkLst>
            <pc:docMk/>
            <pc:sldMk cId="3776489571" sldId="669"/>
            <ac:spMk id="52234" creationId="{00000000-0000-0000-0000-000000000000}"/>
          </ac:spMkLst>
        </pc:spChg>
        <pc:picChg chg="add del">
          <ac:chgData name="Owings, Jennifer C" userId="5ecaeb4d-520d-48b6-82b8-a43b0a8fab4e" providerId="ADAL" clId="{B427600F-6AF0-4BD7-BA3B-BBC75374529F}" dt="2020-10-15T13:09:02.219" v="188"/>
          <ac:picMkLst>
            <pc:docMk/>
            <pc:sldMk cId="3776489571" sldId="669"/>
            <ac:picMk id="52233" creationId="{00000000-0000-0000-0000-000000000000}"/>
          </ac:picMkLst>
        </pc:picChg>
        <pc:picChg chg="mod">
          <ac:chgData name="Owings, Jennifer C" userId="5ecaeb4d-520d-48b6-82b8-a43b0a8fab4e" providerId="ADAL" clId="{B427600F-6AF0-4BD7-BA3B-BBC75374529F}" dt="2020-10-15T13:09:01.829" v="187" actId="1076"/>
          <ac:picMkLst>
            <pc:docMk/>
            <pc:sldMk cId="3776489571" sldId="669"/>
            <ac:picMk id="52236" creationId="{00000000-0000-0000-0000-000000000000}"/>
          </ac:picMkLst>
        </pc:picChg>
      </pc:sldChg>
      <pc:sldChg chg="modSp">
        <pc:chgData name="Owings, Jennifer C" userId="5ecaeb4d-520d-48b6-82b8-a43b0a8fab4e" providerId="ADAL" clId="{B427600F-6AF0-4BD7-BA3B-BBC75374529F}" dt="2020-10-15T13:03:37.402" v="46" actId="20577"/>
        <pc:sldMkLst>
          <pc:docMk/>
          <pc:sldMk cId="4145034864" sldId="670"/>
        </pc:sldMkLst>
        <pc:spChg chg="mod">
          <ac:chgData name="Owings, Jennifer C" userId="5ecaeb4d-520d-48b6-82b8-a43b0a8fab4e" providerId="ADAL" clId="{B427600F-6AF0-4BD7-BA3B-BBC75374529F}" dt="2020-10-15T13:03:37.402" v="46" actId="20577"/>
          <ac:spMkLst>
            <pc:docMk/>
            <pc:sldMk cId="4145034864" sldId="670"/>
            <ac:spMk id="2" creationId="{00000000-0000-0000-0000-000000000000}"/>
          </ac:spMkLst>
        </pc:spChg>
      </pc:sldChg>
      <pc:sldChg chg="modSp">
        <pc:chgData name="Owings, Jennifer C" userId="5ecaeb4d-520d-48b6-82b8-a43b0a8fab4e" providerId="ADAL" clId="{B427600F-6AF0-4BD7-BA3B-BBC75374529F}" dt="2020-10-15T13:07:26.914" v="183" actId="14100"/>
        <pc:sldMkLst>
          <pc:docMk/>
          <pc:sldMk cId="1986607351" sldId="676"/>
        </pc:sldMkLst>
        <pc:spChg chg="mod">
          <ac:chgData name="Owings, Jennifer C" userId="5ecaeb4d-520d-48b6-82b8-a43b0a8fab4e" providerId="ADAL" clId="{B427600F-6AF0-4BD7-BA3B-BBC75374529F}" dt="2020-10-15T13:07:26.914" v="183" actId="14100"/>
          <ac:spMkLst>
            <pc:docMk/>
            <pc:sldMk cId="1986607351" sldId="676"/>
            <ac:spMk id="76803" creationId="{00000000-0000-0000-0000-000000000000}"/>
          </ac:spMkLst>
        </pc:spChg>
      </pc:sldChg>
      <pc:sldChg chg="modSp">
        <pc:chgData name="Owings, Jennifer C" userId="5ecaeb4d-520d-48b6-82b8-a43b0a8fab4e" providerId="ADAL" clId="{B427600F-6AF0-4BD7-BA3B-BBC75374529F}" dt="2020-10-15T13:06:13.238" v="95" actId="20577"/>
        <pc:sldMkLst>
          <pc:docMk/>
          <pc:sldMk cId="2381870806" sldId="711"/>
        </pc:sldMkLst>
        <pc:spChg chg="mod">
          <ac:chgData name="Owings, Jennifer C" userId="5ecaeb4d-520d-48b6-82b8-a43b0a8fab4e" providerId="ADAL" clId="{B427600F-6AF0-4BD7-BA3B-BBC75374529F}" dt="2020-10-15T13:06:13.238" v="95" actId="20577"/>
          <ac:spMkLst>
            <pc:docMk/>
            <pc:sldMk cId="2381870806" sldId="711"/>
            <ac:spMk id="5" creationId="{9AD93391-1E97-4911-B9CA-1F50EC8DB37E}"/>
          </ac:spMkLst>
        </pc:spChg>
      </pc:sldChg>
    </pc:docChg>
  </pc:docChgLst>
  <pc:docChgLst>
    <pc:chgData name="Owings, Jennifer C" userId="5ecaeb4d-520d-48b6-82b8-a43b0a8fab4e" providerId="ADAL" clId="{CF2506B4-47CB-4822-9ED4-4073CBFF380B}"/>
    <pc:docChg chg="undo custSel mod addSld delSld modSld sldOrd addSection delSection">
      <pc:chgData name="Owings, Jennifer C" userId="5ecaeb4d-520d-48b6-82b8-a43b0a8fab4e" providerId="ADAL" clId="{CF2506B4-47CB-4822-9ED4-4073CBFF380B}" dt="2020-10-12T15:08:58.555" v="1203" actId="1076"/>
      <pc:docMkLst>
        <pc:docMk/>
      </pc:docMkLst>
      <pc:sldChg chg="addSp delSp modSp mod setBg">
        <pc:chgData name="Owings, Jennifer C" userId="5ecaeb4d-520d-48b6-82b8-a43b0a8fab4e" providerId="ADAL" clId="{CF2506B4-47CB-4822-9ED4-4073CBFF380B}" dt="2020-10-12T14:56:55.456" v="733" actId="26606"/>
        <pc:sldMkLst>
          <pc:docMk/>
          <pc:sldMk cId="0" sldId="451"/>
        </pc:sldMkLst>
        <pc:spChg chg="del">
          <ac:chgData name="Owings, Jennifer C" userId="5ecaeb4d-520d-48b6-82b8-a43b0a8fab4e" providerId="ADAL" clId="{CF2506B4-47CB-4822-9ED4-4073CBFF380B}" dt="2020-10-12T14:55:08.429" v="686"/>
          <ac:spMkLst>
            <pc:docMk/>
            <pc:sldMk cId="0" sldId="451"/>
            <ac:spMk id="2" creationId="{00000000-0000-0000-0000-000000000000}"/>
          </ac:spMkLst>
        </pc:spChg>
        <pc:spChg chg="del mod">
          <ac:chgData name="Owings, Jennifer C" userId="5ecaeb4d-520d-48b6-82b8-a43b0a8fab4e" providerId="ADAL" clId="{CF2506B4-47CB-4822-9ED4-4073CBFF380B}" dt="2020-10-12T14:56:05.945" v="707"/>
          <ac:spMkLst>
            <pc:docMk/>
            <pc:sldMk cId="0" sldId="451"/>
            <ac:spMk id="3" creationId="{00000000-0000-0000-0000-000000000000}"/>
          </ac:spMkLst>
        </pc:spChg>
        <pc:spChg chg="mod ord">
          <ac:chgData name="Owings, Jennifer C" userId="5ecaeb4d-520d-48b6-82b8-a43b0a8fab4e" providerId="ADAL" clId="{CF2506B4-47CB-4822-9ED4-4073CBFF380B}" dt="2020-10-12T14:56:55.456" v="733" actId="26606"/>
          <ac:spMkLst>
            <pc:docMk/>
            <pc:sldMk cId="0" sldId="451"/>
            <ac:spMk id="4" creationId="{00000000-0000-0000-0000-000000000000}"/>
          </ac:spMkLst>
        </pc:spChg>
        <pc:spChg chg="add del">
          <ac:chgData name="Owings, Jennifer C" userId="5ecaeb4d-520d-48b6-82b8-a43b0a8fab4e" providerId="ADAL" clId="{CF2506B4-47CB-4822-9ED4-4073CBFF380B}" dt="2020-10-12T14:56:52.263" v="730" actId="26606"/>
          <ac:spMkLst>
            <pc:docMk/>
            <pc:sldMk cId="0" sldId="451"/>
            <ac:spMk id="70" creationId="{8AD13924-DC7C-4339-B194-8A4EFFBF2AC6}"/>
          </ac:spMkLst>
        </pc:spChg>
        <pc:spChg chg="add del">
          <ac:chgData name="Owings, Jennifer C" userId="5ecaeb4d-520d-48b6-82b8-a43b0a8fab4e" providerId="ADAL" clId="{CF2506B4-47CB-4822-9ED4-4073CBFF380B}" dt="2020-10-12T14:56:52.263" v="730" actId="26606"/>
          <ac:spMkLst>
            <pc:docMk/>
            <pc:sldMk cId="0" sldId="451"/>
            <ac:spMk id="72" creationId="{72458505-C9BA-445F-AE75-CFC7FF04F4E7}"/>
          </ac:spMkLst>
        </pc:spChg>
        <pc:spChg chg="mod">
          <ac:chgData name="Owings, Jennifer C" userId="5ecaeb4d-520d-48b6-82b8-a43b0a8fab4e" providerId="ADAL" clId="{CF2506B4-47CB-4822-9ED4-4073CBFF380B}" dt="2020-10-12T14:56:55.456" v="733" actId="26606"/>
          <ac:spMkLst>
            <pc:docMk/>
            <pc:sldMk cId="0" sldId="451"/>
            <ac:spMk id="71681" creationId="{00000000-0000-0000-0000-000000000000}"/>
          </ac:spMkLst>
        </pc:spChg>
        <pc:spChg chg="add del">
          <ac:chgData name="Owings, Jennifer C" userId="5ecaeb4d-520d-48b6-82b8-a43b0a8fab4e" providerId="ADAL" clId="{CF2506B4-47CB-4822-9ED4-4073CBFF380B}" dt="2020-10-12T14:56:55.456" v="732" actId="26606"/>
          <ac:spMkLst>
            <pc:docMk/>
            <pc:sldMk cId="0" sldId="451"/>
            <ac:spMk id="71683" creationId="{707744A9-B1DD-4F76-B3B2-02A51E6DF412}"/>
          </ac:spMkLst>
        </pc:spChg>
        <pc:spChg chg="add del">
          <ac:chgData name="Owings, Jennifer C" userId="5ecaeb4d-520d-48b6-82b8-a43b0a8fab4e" providerId="ADAL" clId="{CF2506B4-47CB-4822-9ED4-4073CBFF380B}" dt="2020-10-12T14:56:55.456" v="732" actId="26606"/>
          <ac:spMkLst>
            <pc:docMk/>
            <pc:sldMk cId="0" sldId="451"/>
            <ac:spMk id="71684" creationId="{09F52C97-D8A0-4C58-9D04-B8733EE38B7B}"/>
          </ac:spMkLst>
        </pc:spChg>
        <pc:spChg chg="add">
          <ac:chgData name="Owings, Jennifer C" userId="5ecaeb4d-520d-48b6-82b8-a43b0a8fab4e" providerId="ADAL" clId="{CF2506B4-47CB-4822-9ED4-4073CBFF380B}" dt="2020-10-12T14:56:55.456" v="733" actId="26606"/>
          <ac:spMkLst>
            <pc:docMk/>
            <pc:sldMk cId="0" sldId="451"/>
            <ac:spMk id="71686" creationId="{732BBDD8-8D49-4D88-8935-FBC3DCA33363}"/>
          </ac:spMkLst>
        </pc:spChg>
        <pc:picChg chg="add mod ord">
          <ac:chgData name="Owings, Jennifer C" userId="5ecaeb4d-520d-48b6-82b8-a43b0a8fab4e" providerId="ADAL" clId="{CF2506B4-47CB-4822-9ED4-4073CBFF380B}" dt="2020-10-12T14:56:55.456" v="733" actId="26606"/>
          <ac:picMkLst>
            <pc:docMk/>
            <pc:sldMk cId="0" sldId="451"/>
            <ac:picMk id="5" creationId="{6AE987FA-1E01-42F1-B72C-6F7B10EBB692}"/>
          </ac:picMkLst>
        </pc:picChg>
        <pc:picChg chg="del">
          <ac:chgData name="Owings, Jennifer C" userId="5ecaeb4d-520d-48b6-82b8-a43b0a8fab4e" providerId="ADAL" clId="{CF2506B4-47CB-4822-9ED4-4073CBFF380B}" dt="2020-10-12T14:55:51.693" v="687" actId="478"/>
          <ac:picMkLst>
            <pc:docMk/>
            <pc:sldMk cId="0" sldId="451"/>
            <ac:picMk id="1026" creationId="{00000000-0000-0000-0000-000000000000}"/>
          </ac:picMkLst>
        </pc:picChg>
      </pc:sldChg>
      <pc:sldChg chg="add del">
        <pc:chgData name="Owings, Jennifer C" userId="5ecaeb4d-520d-48b6-82b8-a43b0a8fab4e" providerId="ADAL" clId="{CF2506B4-47CB-4822-9ED4-4073CBFF380B}" dt="2020-10-12T12:27:36.156" v="98" actId="2696"/>
        <pc:sldMkLst>
          <pc:docMk/>
          <pc:sldMk cId="2280026262" sldId="465"/>
        </pc:sldMkLst>
      </pc:sldChg>
      <pc:sldChg chg="add del">
        <pc:chgData name="Owings, Jennifer C" userId="5ecaeb4d-520d-48b6-82b8-a43b0a8fab4e" providerId="ADAL" clId="{CF2506B4-47CB-4822-9ED4-4073CBFF380B}" dt="2020-10-12T12:27:41.104" v="102" actId="2696"/>
        <pc:sldMkLst>
          <pc:docMk/>
          <pc:sldMk cId="0" sldId="466"/>
        </pc:sldMkLst>
      </pc:sldChg>
      <pc:sldChg chg="add del">
        <pc:chgData name="Owings, Jennifer C" userId="5ecaeb4d-520d-48b6-82b8-a43b0a8fab4e" providerId="ADAL" clId="{CF2506B4-47CB-4822-9ED4-4073CBFF380B}" dt="2020-10-12T12:27:43.172" v="103" actId="2696"/>
        <pc:sldMkLst>
          <pc:docMk/>
          <pc:sldMk cId="0" sldId="468"/>
        </pc:sldMkLst>
      </pc:sldChg>
      <pc:sldChg chg="add del">
        <pc:chgData name="Owings, Jennifer C" userId="5ecaeb4d-520d-48b6-82b8-a43b0a8fab4e" providerId="ADAL" clId="{CF2506B4-47CB-4822-9ED4-4073CBFF380B}" dt="2020-10-12T12:27:45.175" v="104" actId="2696"/>
        <pc:sldMkLst>
          <pc:docMk/>
          <pc:sldMk cId="0" sldId="469"/>
        </pc:sldMkLst>
      </pc:sldChg>
      <pc:sldChg chg="del">
        <pc:chgData name="Owings, Jennifer C" userId="5ecaeb4d-520d-48b6-82b8-a43b0a8fab4e" providerId="ADAL" clId="{CF2506B4-47CB-4822-9ED4-4073CBFF380B}" dt="2020-10-12T12:38:08.389" v="229" actId="2696"/>
        <pc:sldMkLst>
          <pc:docMk/>
          <pc:sldMk cId="0" sldId="531"/>
        </pc:sldMkLst>
      </pc:sldChg>
      <pc:sldChg chg="del">
        <pc:chgData name="Owings, Jennifer C" userId="5ecaeb4d-520d-48b6-82b8-a43b0a8fab4e" providerId="ADAL" clId="{CF2506B4-47CB-4822-9ED4-4073CBFF380B}" dt="2020-10-12T12:38:08.389" v="230" actId="2696"/>
        <pc:sldMkLst>
          <pc:docMk/>
          <pc:sldMk cId="3440857318" sldId="568"/>
        </pc:sldMkLst>
      </pc:sldChg>
      <pc:sldChg chg="del">
        <pc:chgData name="Owings, Jennifer C" userId="5ecaeb4d-520d-48b6-82b8-a43b0a8fab4e" providerId="ADAL" clId="{CF2506B4-47CB-4822-9ED4-4073CBFF380B}" dt="2020-10-12T12:38:08.358" v="222" actId="2696"/>
        <pc:sldMkLst>
          <pc:docMk/>
          <pc:sldMk cId="4097804715" sldId="590"/>
        </pc:sldMkLst>
      </pc:sldChg>
      <pc:sldChg chg="del">
        <pc:chgData name="Owings, Jennifer C" userId="5ecaeb4d-520d-48b6-82b8-a43b0a8fab4e" providerId="ADAL" clId="{CF2506B4-47CB-4822-9ED4-4073CBFF380B}" dt="2020-10-12T14:54:34.263" v="661" actId="2696"/>
        <pc:sldMkLst>
          <pc:docMk/>
          <pc:sldMk cId="1507609800" sldId="596"/>
        </pc:sldMkLst>
      </pc:sldChg>
      <pc:sldChg chg="del">
        <pc:chgData name="Owings, Jennifer C" userId="5ecaeb4d-520d-48b6-82b8-a43b0a8fab4e" providerId="ADAL" clId="{CF2506B4-47CB-4822-9ED4-4073CBFF380B}" dt="2020-10-12T14:57:25.690" v="734" actId="2696"/>
        <pc:sldMkLst>
          <pc:docMk/>
          <pc:sldMk cId="2011202994" sldId="601"/>
        </pc:sldMkLst>
      </pc:sldChg>
      <pc:sldChg chg="del">
        <pc:chgData name="Owings, Jennifer C" userId="5ecaeb4d-520d-48b6-82b8-a43b0a8fab4e" providerId="ADAL" clId="{CF2506B4-47CB-4822-9ED4-4073CBFF380B}" dt="2020-10-12T14:58:15.380" v="786" actId="2696"/>
        <pc:sldMkLst>
          <pc:docMk/>
          <pc:sldMk cId="3879924611" sldId="604"/>
        </pc:sldMkLst>
      </pc:sldChg>
      <pc:sldChg chg="del">
        <pc:chgData name="Owings, Jennifer C" userId="5ecaeb4d-520d-48b6-82b8-a43b0a8fab4e" providerId="ADAL" clId="{CF2506B4-47CB-4822-9ED4-4073CBFF380B}" dt="2020-10-12T15:00:26.380" v="817" actId="2696"/>
        <pc:sldMkLst>
          <pc:docMk/>
          <pc:sldMk cId="3752118222" sldId="613"/>
        </pc:sldMkLst>
      </pc:sldChg>
      <pc:sldChg chg="del">
        <pc:chgData name="Owings, Jennifer C" userId="5ecaeb4d-520d-48b6-82b8-a43b0a8fab4e" providerId="ADAL" clId="{CF2506B4-47CB-4822-9ED4-4073CBFF380B}" dt="2020-10-12T15:01:11.522" v="841" actId="2696"/>
        <pc:sldMkLst>
          <pc:docMk/>
          <pc:sldMk cId="3116594743" sldId="618"/>
        </pc:sldMkLst>
      </pc:sldChg>
      <pc:sldChg chg="del">
        <pc:chgData name="Owings, Jennifer C" userId="5ecaeb4d-520d-48b6-82b8-a43b0a8fab4e" providerId="ADAL" clId="{CF2506B4-47CB-4822-9ED4-4073CBFF380B}" dt="2020-10-12T12:38:08.374" v="226" actId="2696"/>
        <pc:sldMkLst>
          <pc:docMk/>
          <pc:sldMk cId="911818076" sldId="620"/>
        </pc:sldMkLst>
      </pc:sldChg>
      <pc:sldChg chg="del">
        <pc:chgData name="Owings, Jennifer C" userId="5ecaeb4d-520d-48b6-82b8-a43b0a8fab4e" providerId="ADAL" clId="{CF2506B4-47CB-4822-9ED4-4073CBFF380B}" dt="2020-10-12T15:01:47.381" v="858" actId="2696"/>
        <pc:sldMkLst>
          <pc:docMk/>
          <pc:sldMk cId="1858667626" sldId="621"/>
        </pc:sldMkLst>
      </pc:sldChg>
      <pc:sldChg chg="del">
        <pc:chgData name="Owings, Jennifer C" userId="5ecaeb4d-520d-48b6-82b8-a43b0a8fab4e" providerId="ADAL" clId="{CF2506B4-47CB-4822-9ED4-4073CBFF380B}" dt="2020-10-12T15:02:37.129" v="886" actId="2696"/>
        <pc:sldMkLst>
          <pc:docMk/>
          <pc:sldMk cId="1155450419" sldId="623"/>
        </pc:sldMkLst>
      </pc:sldChg>
      <pc:sldChg chg="del">
        <pc:chgData name="Owings, Jennifer C" userId="5ecaeb4d-520d-48b6-82b8-a43b0a8fab4e" providerId="ADAL" clId="{CF2506B4-47CB-4822-9ED4-4073CBFF380B}" dt="2020-10-12T15:03:11.915" v="910" actId="2696"/>
        <pc:sldMkLst>
          <pc:docMk/>
          <pc:sldMk cId="2273560406" sldId="625"/>
        </pc:sldMkLst>
      </pc:sldChg>
      <pc:sldChg chg="del">
        <pc:chgData name="Owings, Jennifer C" userId="5ecaeb4d-520d-48b6-82b8-a43b0a8fab4e" providerId="ADAL" clId="{CF2506B4-47CB-4822-9ED4-4073CBFF380B}" dt="2020-10-12T15:03:42.020" v="934" actId="2696"/>
        <pc:sldMkLst>
          <pc:docMk/>
          <pc:sldMk cId="2928946150" sldId="626"/>
        </pc:sldMkLst>
      </pc:sldChg>
      <pc:sldChg chg="del">
        <pc:chgData name="Owings, Jennifer C" userId="5ecaeb4d-520d-48b6-82b8-a43b0a8fab4e" providerId="ADAL" clId="{CF2506B4-47CB-4822-9ED4-4073CBFF380B}" dt="2020-10-12T15:03:44.197" v="935" actId="2696"/>
        <pc:sldMkLst>
          <pc:docMk/>
          <pc:sldMk cId="425897689" sldId="627"/>
        </pc:sldMkLst>
      </pc:sldChg>
      <pc:sldChg chg="del">
        <pc:chgData name="Owings, Jennifer C" userId="5ecaeb4d-520d-48b6-82b8-a43b0a8fab4e" providerId="ADAL" clId="{CF2506B4-47CB-4822-9ED4-4073CBFF380B}" dt="2020-10-12T15:03:46.121" v="936" actId="2696"/>
        <pc:sldMkLst>
          <pc:docMk/>
          <pc:sldMk cId="2103815930" sldId="628"/>
        </pc:sldMkLst>
      </pc:sldChg>
      <pc:sldChg chg="del">
        <pc:chgData name="Owings, Jennifer C" userId="5ecaeb4d-520d-48b6-82b8-a43b0a8fab4e" providerId="ADAL" clId="{CF2506B4-47CB-4822-9ED4-4073CBFF380B}" dt="2020-10-12T15:03:47.882" v="937" actId="2696"/>
        <pc:sldMkLst>
          <pc:docMk/>
          <pc:sldMk cId="2327251840" sldId="629"/>
        </pc:sldMkLst>
      </pc:sldChg>
      <pc:sldChg chg="del">
        <pc:chgData name="Owings, Jennifer C" userId="5ecaeb4d-520d-48b6-82b8-a43b0a8fab4e" providerId="ADAL" clId="{CF2506B4-47CB-4822-9ED4-4073CBFF380B}" dt="2020-10-12T15:03:49.642" v="938" actId="2696"/>
        <pc:sldMkLst>
          <pc:docMk/>
          <pc:sldMk cId="1329104233" sldId="630"/>
        </pc:sldMkLst>
      </pc:sldChg>
      <pc:sldChg chg="del">
        <pc:chgData name="Owings, Jennifer C" userId="5ecaeb4d-520d-48b6-82b8-a43b0a8fab4e" providerId="ADAL" clId="{CF2506B4-47CB-4822-9ED4-4073CBFF380B}" dt="2020-10-12T15:03:51.532" v="939" actId="2696"/>
        <pc:sldMkLst>
          <pc:docMk/>
          <pc:sldMk cId="875825914" sldId="631"/>
        </pc:sldMkLst>
      </pc:sldChg>
      <pc:sldChg chg="del">
        <pc:chgData name="Owings, Jennifer C" userId="5ecaeb4d-520d-48b6-82b8-a43b0a8fab4e" providerId="ADAL" clId="{CF2506B4-47CB-4822-9ED4-4073CBFF380B}" dt="2020-10-12T15:03:53.233" v="940" actId="2696"/>
        <pc:sldMkLst>
          <pc:docMk/>
          <pc:sldMk cId="541773032" sldId="632"/>
        </pc:sldMkLst>
      </pc:sldChg>
      <pc:sldChg chg="del">
        <pc:chgData name="Owings, Jennifer C" userId="5ecaeb4d-520d-48b6-82b8-a43b0a8fab4e" providerId="ADAL" clId="{CF2506B4-47CB-4822-9ED4-4073CBFF380B}" dt="2020-10-12T15:03:55.221" v="941" actId="2696"/>
        <pc:sldMkLst>
          <pc:docMk/>
          <pc:sldMk cId="84484210" sldId="634"/>
        </pc:sldMkLst>
      </pc:sldChg>
      <pc:sldChg chg="modSp">
        <pc:chgData name="Owings, Jennifer C" userId="5ecaeb4d-520d-48b6-82b8-a43b0a8fab4e" providerId="ADAL" clId="{CF2506B4-47CB-4822-9ED4-4073CBFF380B}" dt="2020-10-12T15:08:03.791" v="1201" actId="27636"/>
        <pc:sldMkLst>
          <pc:docMk/>
          <pc:sldMk cId="1646621789" sldId="636"/>
        </pc:sldMkLst>
        <pc:spChg chg="mod">
          <ac:chgData name="Owings, Jennifer C" userId="5ecaeb4d-520d-48b6-82b8-a43b0a8fab4e" providerId="ADAL" clId="{CF2506B4-47CB-4822-9ED4-4073CBFF380B}" dt="2020-10-12T15:08:03.791" v="1201" actId="27636"/>
          <ac:spMkLst>
            <pc:docMk/>
            <pc:sldMk cId="1646621789" sldId="636"/>
            <ac:spMk id="2" creationId="{00000000-0000-0000-0000-000000000000}"/>
          </ac:spMkLst>
        </pc:spChg>
      </pc:sldChg>
      <pc:sldChg chg="del">
        <pc:chgData name="Owings, Jennifer C" userId="5ecaeb4d-520d-48b6-82b8-a43b0a8fab4e" providerId="ADAL" clId="{CF2506B4-47CB-4822-9ED4-4073CBFF380B}" dt="2020-10-12T13:42:48.188" v="499" actId="2696"/>
        <pc:sldMkLst>
          <pc:docMk/>
          <pc:sldMk cId="2587383407" sldId="640"/>
        </pc:sldMkLst>
      </pc:sldChg>
      <pc:sldChg chg="del">
        <pc:chgData name="Owings, Jennifer C" userId="5ecaeb4d-520d-48b6-82b8-a43b0a8fab4e" providerId="ADAL" clId="{CF2506B4-47CB-4822-9ED4-4073CBFF380B}" dt="2020-10-12T13:42:39.613" v="497" actId="2696"/>
        <pc:sldMkLst>
          <pc:docMk/>
          <pc:sldMk cId="177379324" sldId="641"/>
        </pc:sldMkLst>
      </pc:sldChg>
      <pc:sldChg chg="del">
        <pc:chgData name="Owings, Jennifer C" userId="5ecaeb4d-520d-48b6-82b8-a43b0a8fab4e" providerId="ADAL" clId="{CF2506B4-47CB-4822-9ED4-4073CBFF380B}" dt="2020-10-12T13:42:41.989" v="498" actId="2696"/>
        <pc:sldMkLst>
          <pc:docMk/>
          <pc:sldMk cId="443996181" sldId="642"/>
        </pc:sldMkLst>
      </pc:sldChg>
      <pc:sldChg chg="modSp">
        <pc:chgData name="Owings, Jennifer C" userId="5ecaeb4d-520d-48b6-82b8-a43b0a8fab4e" providerId="ADAL" clId="{CF2506B4-47CB-4822-9ED4-4073CBFF380B}" dt="2020-10-12T15:08:43.414" v="1202" actId="27636"/>
        <pc:sldMkLst>
          <pc:docMk/>
          <pc:sldMk cId="1066034118" sldId="644"/>
        </pc:sldMkLst>
        <pc:spChg chg="mod">
          <ac:chgData name="Owings, Jennifer C" userId="5ecaeb4d-520d-48b6-82b8-a43b0a8fab4e" providerId="ADAL" clId="{CF2506B4-47CB-4822-9ED4-4073CBFF380B}" dt="2020-10-12T15:08:43.414" v="1202" actId="27636"/>
          <ac:spMkLst>
            <pc:docMk/>
            <pc:sldMk cId="1066034118" sldId="644"/>
            <ac:spMk id="2" creationId="{00000000-0000-0000-0000-000000000000}"/>
          </ac:spMkLst>
        </pc:spChg>
      </pc:sldChg>
      <pc:sldChg chg="modSp">
        <pc:chgData name="Owings, Jennifer C" userId="5ecaeb4d-520d-48b6-82b8-a43b0a8fab4e" providerId="ADAL" clId="{CF2506B4-47CB-4822-9ED4-4073CBFF380B}" dt="2020-10-12T15:08:58.555" v="1203" actId="1076"/>
        <pc:sldMkLst>
          <pc:docMk/>
          <pc:sldMk cId="3240550889" sldId="645"/>
        </pc:sldMkLst>
        <pc:picChg chg="mod">
          <ac:chgData name="Owings, Jennifer C" userId="5ecaeb4d-520d-48b6-82b8-a43b0a8fab4e" providerId="ADAL" clId="{CF2506B4-47CB-4822-9ED4-4073CBFF380B}" dt="2020-10-12T15:08:58.555" v="1203" actId="1076"/>
          <ac:picMkLst>
            <pc:docMk/>
            <pc:sldMk cId="3240550889" sldId="645"/>
            <ac:picMk id="61444" creationId="{00000000-0000-0000-0000-000000000000}"/>
          </ac:picMkLst>
        </pc:picChg>
      </pc:sldChg>
      <pc:sldChg chg="ord">
        <pc:chgData name="Owings, Jennifer C" userId="5ecaeb4d-520d-48b6-82b8-a43b0a8fab4e" providerId="ADAL" clId="{CF2506B4-47CB-4822-9ED4-4073CBFF380B}" dt="2020-10-12T13:56:12.625" v="636"/>
        <pc:sldMkLst>
          <pc:docMk/>
          <pc:sldMk cId="3479327700" sldId="657"/>
        </pc:sldMkLst>
      </pc:sldChg>
      <pc:sldChg chg="del">
        <pc:chgData name="Owings, Jennifer C" userId="5ecaeb4d-520d-48b6-82b8-a43b0a8fab4e" providerId="ADAL" clId="{CF2506B4-47CB-4822-9ED4-4073CBFF380B}" dt="2020-10-12T12:38:08.389" v="228" actId="2696"/>
        <pc:sldMkLst>
          <pc:docMk/>
          <pc:sldMk cId="776055060" sldId="659"/>
        </pc:sldMkLst>
      </pc:sldChg>
      <pc:sldChg chg="del">
        <pc:chgData name="Owings, Jennifer C" userId="5ecaeb4d-520d-48b6-82b8-a43b0a8fab4e" providerId="ADAL" clId="{CF2506B4-47CB-4822-9ED4-4073CBFF380B}" dt="2020-10-12T12:38:08.374" v="225" actId="2696"/>
        <pc:sldMkLst>
          <pc:docMk/>
          <pc:sldMk cId="3330427969" sldId="663"/>
        </pc:sldMkLst>
      </pc:sldChg>
      <pc:sldChg chg="del">
        <pc:chgData name="Owings, Jennifer C" userId="5ecaeb4d-520d-48b6-82b8-a43b0a8fab4e" providerId="ADAL" clId="{CF2506B4-47CB-4822-9ED4-4073CBFF380B}" dt="2020-10-12T12:38:08.374" v="227" actId="2696"/>
        <pc:sldMkLst>
          <pc:docMk/>
          <pc:sldMk cId="160800771" sldId="702"/>
        </pc:sldMkLst>
      </pc:sldChg>
      <pc:sldChg chg="del">
        <pc:chgData name="Owings, Jennifer C" userId="5ecaeb4d-520d-48b6-82b8-a43b0a8fab4e" providerId="ADAL" clId="{CF2506B4-47CB-4822-9ED4-4073CBFF380B}" dt="2020-10-12T12:38:08.374" v="224" actId="2696"/>
        <pc:sldMkLst>
          <pc:docMk/>
          <pc:sldMk cId="1442449563" sldId="703"/>
        </pc:sldMkLst>
      </pc:sldChg>
      <pc:sldChg chg="del">
        <pc:chgData name="Owings, Jennifer C" userId="5ecaeb4d-520d-48b6-82b8-a43b0a8fab4e" providerId="ADAL" clId="{CF2506B4-47CB-4822-9ED4-4073CBFF380B}" dt="2020-10-12T12:38:08.358" v="223" actId="2696"/>
        <pc:sldMkLst>
          <pc:docMk/>
          <pc:sldMk cId="4151225790" sldId="704"/>
        </pc:sldMkLst>
      </pc:sldChg>
      <pc:sldChg chg="del">
        <pc:chgData name="Owings, Jennifer C" userId="5ecaeb4d-520d-48b6-82b8-a43b0a8fab4e" providerId="ADAL" clId="{CF2506B4-47CB-4822-9ED4-4073CBFF380B}" dt="2020-10-12T12:38:08.358" v="221" actId="2696"/>
        <pc:sldMkLst>
          <pc:docMk/>
          <pc:sldMk cId="3964069810" sldId="705"/>
        </pc:sldMkLst>
      </pc:sldChg>
      <pc:sldChg chg="del">
        <pc:chgData name="Owings, Jennifer C" userId="5ecaeb4d-520d-48b6-82b8-a43b0a8fab4e" providerId="ADAL" clId="{CF2506B4-47CB-4822-9ED4-4073CBFF380B}" dt="2020-10-12T14:54:30.785" v="660" actId="2696"/>
        <pc:sldMkLst>
          <pc:docMk/>
          <pc:sldMk cId="922090008" sldId="713"/>
        </pc:sldMkLst>
      </pc:sldChg>
      <pc:sldChg chg="addSp add">
        <pc:chgData name="Owings, Jennifer C" userId="5ecaeb4d-520d-48b6-82b8-a43b0a8fab4e" providerId="ADAL" clId="{CF2506B4-47CB-4822-9ED4-4073CBFF380B}" dt="2020-10-08T18:18:45.550" v="5"/>
        <pc:sldMkLst>
          <pc:docMk/>
          <pc:sldMk cId="2865814002" sldId="714"/>
        </pc:sldMkLst>
        <pc:picChg chg="add">
          <ac:chgData name="Owings, Jennifer C" userId="5ecaeb4d-520d-48b6-82b8-a43b0a8fab4e" providerId="ADAL" clId="{CF2506B4-47CB-4822-9ED4-4073CBFF380B}" dt="2020-10-08T18:18:45.550" v="5"/>
          <ac:picMkLst>
            <pc:docMk/>
            <pc:sldMk cId="2865814002" sldId="714"/>
            <ac:picMk id="2" creationId="{CC4FF352-473B-4DD4-80A9-4478DDFD57DD}"/>
          </ac:picMkLst>
        </pc:picChg>
      </pc:sldChg>
      <pc:sldChg chg="addSp add">
        <pc:chgData name="Owings, Jennifer C" userId="5ecaeb4d-520d-48b6-82b8-a43b0a8fab4e" providerId="ADAL" clId="{CF2506B4-47CB-4822-9ED4-4073CBFF380B}" dt="2020-10-08T18:19:15.090" v="6"/>
        <pc:sldMkLst>
          <pc:docMk/>
          <pc:sldMk cId="4109550517" sldId="715"/>
        </pc:sldMkLst>
        <pc:picChg chg="add">
          <ac:chgData name="Owings, Jennifer C" userId="5ecaeb4d-520d-48b6-82b8-a43b0a8fab4e" providerId="ADAL" clId="{CF2506B4-47CB-4822-9ED4-4073CBFF380B}" dt="2020-10-08T18:19:15.090" v="6"/>
          <ac:picMkLst>
            <pc:docMk/>
            <pc:sldMk cId="4109550517" sldId="715"/>
            <ac:picMk id="2" creationId="{AEA7D4CD-8C94-4030-B4E6-49AF1EB8810B}"/>
          </ac:picMkLst>
        </pc:picChg>
      </pc:sldChg>
      <pc:sldChg chg="addSp add">
        <pc:chgData name="Owings, Jennifer C" userId="5ecaeb4d-520d-48b6-82b8-a43b0a8fab4e" providerId="ADAL" clId="{CF2506B4-47CB-4822-9ED4-4073CBFF380B}" dt="2020-10-08T18:19:58.749" v="7"/>
        <pc:sldMkLst>
          <pc:docMk/>
          <pc:sldMk cId="1856316576" sldId="716"/>
        </pc:sldMkLst>
        <pc:picChg chg="add">
          <ac:chgData name="Owings, Jennifer C" userId="5ecaeb4d-520d-48b6-82b8-a43b0a8fab4e" providerId="ADAL" clId="{CF2506B4-47CB-4822-9ED4-4073CBFF380B}" dt="2020-10-08T18:19:58.749" v="7"/>
          <ac:picMkLst>
            <pc:docMk/>
            <pc:sldMk cId="1856316576" sldId="716"/>
            <ac:picMk id="2" creationId="{8E0AD690-7A71-4A6D-8DF0-C77A7518E13C}"/>
          </ac:picMkLst>
        </pc:picChg>
      </pc:sldChg>
      <pc:sldChg chg="addSp add">
        <pc:chgData name="Owings, Jennifer C" userId="5ecaeb4d-520d-48b6-82b8-a43b0a8fab4e" providerId="ADAL" clId="{CF2506B4-47CB-4822-9ED4-4073CBFF380B}" dt="2020-10-08T18:20:25.092" v="8"/>
        <pc:sldMkLst>
          <pc:docMk/>
          <pc:sldMk cId="3994517323" sldId="717"/>
        </pc:sldMkLst>
        <pc:picChg chg="add">
          <ac:chgData name="Owings, Jennifer C" userId="5ecaeb4d-520d-48b6-82b8-a43b0a8fab4e" providerId="ADAL" clId="{CF2506B4-47CB-4822-9ED4-4073CBFF380B}" dt="2020-10-08T18:20:25.092" v="8"/>
          <ac:picMkLst>
            <pc:docMk/>
            <pc:sldMk cId="3994517323" sldId="717"/>
            <ac:picMk id="2" creationId="{2EAF9815-664E-49CF-8C90-D30BC39A98AE}"/>
          </ac:picMkLst>
        </pc:picChg>
      </pc:sldChg>
      <pc:sldChg chg="addSp add">
        <pc:chgData name="Owings, Jennifer C" userId="5ecaeb4d-520d-48b6-82b8-a43b0a8fab4e" providerId="ADAL" clId="{CF2506B4-47CB-4822-9ED4-4073CBFF380B}" dt="2020-10-08T18:20:48.417" v="9"/>
        <pc:sldMkLst>
          <pc:docMk/>
          <pc:sldMk cId="27977749" sldId="718"/>
        </pc:sldMkLst>
        <pc:picChg chg="add">
          <ac:chgData name="Owings, Jennifer C" userId="5ecaeb4d-520d-48b6-82b8-a43b0a8fab4e" providerId="ADAL" clId="{CF2506B4-47CB-4822-9ED4-4073CBFF380B}" dt="2020-10-08T18:20:48.417" v="9"/>
          <ac:picMkLst>
            <pc:docMk/>
            <pc:sldMk cId="27977749" sldId="718"/>
            <ac:picMk id="2" creationId="{AFD11A2F-B1D2-41EB-93D7-C633C3FF0B5A}"/>
          </ac:picMkLst>
        </pc:picChg>
      </pc:sldChg>
      <pc:sldChg chg="addSp add">
        <pc:chgData name="Owings, Jennifer C" userId="5ecaeb4d-520d-48b6-82b8-a43b0a8fab4e" providerId="ADAL" clId="{CF2506B4-47CB-4822-9ED4-4073CBFF380B}" dt="2020-10-08T18:21:30.288" v="11"/>
        <pc:sldMkLst>
          <pc:docMk/>
          <pc:sldMk cId="1911867838" sldId="719"/>
        </pc:sldMkLst>
        <pc:picChg chg="add">
          <ac:chgData name="Owings, Jennifer C" userId="5ecaeb4d-520d-48b6-82b8-a43b0a8fab4e" providerId="ADAL" clId="{CF2506B4-47CB-4822-9ED4-4073CBFF380B}" dt="2020-10-08T18:21:30.288" v="11"/>
          <ac:picMkLst>
            <pc:docMk/>
            <pc:sldMk cId="1911867838" sldId="719"/>
            <ac:picMk id="2" creationId="{3C756E53-7FF9-42F9-9543-FEFED54EB0E5}"/>
          </ac:picMkLst>
        </pc:picChg>
      </pc:sldChg>
      <pc:sldChg chg="addSp add">
        <pc:chgData name="Owings, Jennifer C" userId="5ecaeb4d-520d-48b6-82b8-a43b0a8fab4e" providerId="ADAL" clId="{CF2506B4-47CB-4822-9ED4-4073CBFF380B}" dt="2020-10-08T18:21:57.008" v="13"/>
        <pc:sldMkLst>
          <pc:docMk/>
          <pc:sldMk cId="70348532" sldId="720"/>
        </pc:sldMkLst>
        <pc:picChg chg="add">
          <ac:chgData name="Owings, Jennifer C" userId="5ecaeb4d-520d-48b6-82b8-a43b0a8fab4e" providerId="ADAL" clId="{CF2506B4-47CB-4822-9ED4-4073CBFF380B}" dt="2020-10-08T18:21:57.008" v="13"/>
          <ac:picMkLst>
            <pc:docMk/>
            <pc:sldMk cId="70348532" sldId="720"/>
            <ac:picMk id="2" creationId="{5B71A2BD-60D3-4178-B3E8-8F50475F9F06}"/>
          </ac:picMkLst>
        </pc:picChg>
      </pc:sldChg>
      <pc:sldChg chg="addSp add">
        <pc:chgData name="Owings, Jennifer C" userId="5ecaeb4d-520d-48b6-82b8-a43b0a8fab4e" providerId="ADAL" clId="{CF2506B4-47CB-4822-9ED4-4073CBFF380B}" dt="2020-10-08T18:22:16.048" v="15"/>
        <pc:sldMkLst>
          <pc:docMk/>
          <pc:sldMk cId="220384361" sldId="721"/>
        </pc:sldMkLst>
        <pc:picChg chg="add">
          <ac:chgData name="Owings, Jennifer C" userId="5ecaeb4d-520d-48b6-82b8-a43b0a8fab4e" providerId="ADAL" clId="{CF2506B4-47CB-4822-9ED4-4073CBFF380B}" dt="2020-10-08T18:22:16.048" v="15"/>
          <ac:picMkLst>
            <pc:docMk/>
            <pc:sldMk cId="220384361" sldId="721"/>
            <ac:picMk id="2" creationId="{4EBC7459-4DCA-44D2-8914-1977A643BFB9}"/>
          </ac:picMkLst>
        </pc:picChg>
      </pc:sldChg>
      <pc:sldChg chg="addSp add">
        <pc:chgData name="Owings, Jennifer C" userId="5ecaeb4d-520d-48b6-82b8-a43b0a8fab4e" providerId="ADAL" clId="{CF2506B4-47CB-4822-9ED4-4073CBFF380B}" dt="2020-10-08T18:22:36.509" v="17"/>
        <pc:sldMkLst>
          <pc:docMk/>
          <pc:sldMk cId="985501040" sldId="722"/>
        </pc:sldMkLst>
        <pc:picChg chg="add">
          <ac:chgData name="Owings, Jennifer C" userId="5ecaeb4d-520d-48b6-82b8-a43b0a8fab4e" providerId="ADAL" clId="{CF2506B4-47CB-4822-9ED4-4073CBFF380B}" dt="2020-10-08T18:22:36.509" v="17"/>
          <ac:picMkLst>
            <pc:docMk/>
            <pc:sldMk cId="985501040" sldId="722"/>
            <ac:picMk id="2" creationId="{F86E2BD0-977A-4270-A506-0C056FEB9951}"/>
          </ac:picMkLst>
        </pc:picChg>
      </pc:sldChg>
      <pc:sldChg chg="addSp add">
        <pc:chgData name="Owings, Jennifer C" userId="5ecaeb4d-520d-48b6-82b8-a43b0a8fab4e" providerId="ADAL" clId="{CF2506B4-47CB-4822-9ED4-4073CBFF380B}" dt="2020-10-08T18:22:56.532" v="19"/>
        <pc:sldMkLst>
          <pc:docMk/>
          <pc:sldMk cId="2111174803" sldId="723"/>
        </pc:sldMkLst>
        <pc:picChg chg="add">
          <ac:chgData name="Owings, Jennifer C" userId="5ecaeb4d-520d-48b6-82b8-a43b0a8fab4e" providerId="ADAL" clId="{CF2506B4-47CB-4822-9ED4-4073CBFF380B}" dt="2020-10-08T18:22:56.532" v="19"/>
          <ac:picMkLst>
            <pc:docMk/>
            <pc:sldMk cId="2111174803" sldId="723"/>
            <ac:picMk id="2" creationId="{99344981-9C38-4FA9-B4D8-DF657C88E394}"/>
          </ac:picMkLst>
        </pc:picChg>
      </pc:sldChg>
      <pc:sldChg chg="addSp add">
        <pc:chgData name="Owings, Jennifer C" userId="5ecaeb4d-520d-48b6-82b8-a43b0a8fab4e" providerId="ADAL" clId="{CF2506B4-47CB-4822-9ED4-4073CBFF380B}" dt="2020-10-08T18:26:23.556" v="21"/>
        <pc:sldMkLst>
          <pc:docMk/>
          <pc:sldMk cId="1446743589" sldId="724"/>
        </pc:sldMkLst>
        <pc:picChg chg="add">
          <ac:chgData name="Owings, Jennifer C" userId="5ecaeb4d-520d-48b6-82b8-a43b0a8fab4e" providerId="ADAL" clId="{CF2506B4-47CB-4822-9ED4-4073CBFF380B}" dt="2020-10-08T18:26:23.556" v="21"/>
          <ac:picMkLst>
            <pc:docMk/>
            <pc:sldMk cId="1446743589" sldId="724"/>
            <ac:picMk id="2" creationId="{A07B1D69-387E-4A49-A5D1-2EF6860EEF4F}"/>
          </ac:picMkLst>
        </pc:picChg>
      </pc:sldChg>
      <pc:sldChg chg="addSp add">
        <pc:chgData name="Owings, Jennifer C" userId="5ecaeb4d-520d-48b6-82b8-a43b0a8fab4e" providerId="ADAL" clId="{CF2506B4-47CB-4822-9ED4-4073CBFF380B}" dt="2020-10-08T18:26:47.676" v="23"/>
        <pc:sldMkLst>
          <pc:docMk/>
          <pc:sldMk cId="1492836514" sldId="725"/>
        </pc:sldMkLst>
        <pc:picChg chg="add">
          <ac:chgData name="Owings, Jennifer C" userId="5ecaeb4d-520d-48b6-82b8-a43b0a8fab4e" providerId="ADAL" clId="{CF2506B4-47CB-4822-9ED4-4073CBFF380B}" dt="2020-10-08T18:26:47.676" v="23"/>
          <ac:picMkLst>
            <pc:docMk/>
            <pc:sldMk cId="1492836514" sldId="725"/>
            <ac:picMk id="2" creationId="{6B443AFB-FC88-49CB-9F8C-F678F82DECA6}"/>
          </ac:picMkLst>
        </pc:picChg>
      </pc:sldChg>
      <pc:sldChg chg="addSp add">
        <pc:chgData name="Owings, Jennifer C" userId="5ecaeb4d-520d-48b6-82b8-a43b0a8fab4e" providerId="ADAL" clId="{CF2506B4-47CB-4822-9ED4-4073CBFF380B}" dt="2020-10-08T18:27:10.456" v="25"/>
        <pc:sldMkLst>
          <pc:docMk/>
          <pc:sldMk cId="511866749" sldId="726"/>
        </pc:sldMkLst>
        <pc:picChg chg="add">
          <ac:chgData name="Owings, Jennifer C" userId="5ecaeb4d-520d-48b6-82b8-a43b0a8fab4e" providerId="ADAL" clId="{CF2506B4-47CB-4822-9ED4-4073CBFF380B}" dt="2020-10-08T18:27:10.456" v="25"/>
          <ac:picMkLst>
            <pc:docMk/>
            <pc:sldMk cId="511866749" sldId="726"/>
            <ac:picMk id="2" creationId="{B38BF242-86D6-48DB-8B94-2232AF41C2DA}"/>
          </ac:picMkLst>
        </pc:picChg>
      </pc:sldChg>
      <pc:sldChg chg="addSp add">
        <pc:chgData name="Owings, Jennifer C" userId="5ecaeb4d-520d-48b6-82b8-a43b0a8fab4e" providerId="ADAL" clId="{CF2506B4-47CB-4822-9ED4-4073CBFF380B}" dt="2020-10-08T18:27:30.645" v="27"/>
        <pc:sldMkLst>
          <pc:docMk/>
          <pc:sldMk cId="2223267344" sldId="727"/>
        </pc:sldMkLst>
        <pc:picChg chg="add">
          <ac:chgData name="Owings, Jennifer C" userId="5ecaeb4d-520d-48b6-82b8-a43b0a8fab4e" providerId="ADAL" clId="{CF2506B4-47CB-4822-9ED4-4073CBFF380B}" dt="2020-10-08T18:27:30.645" v="27"/>
          <ac:picMkLst>
            <pc:docMk/>
            <pc:sldMk cId="2223267344" sldId="727"/>
            <ac:picMk id="2" creationId="{A96D9E78-41E9-4C48-8D57-9C75F2ABCA94}"/>
          </ac:picMkLst>
        </pc:picChg>
      </pc:sldChg>
      <pc:sldChg chg="addSp add">
        <pc:chgData name="Owings, Jennifer C" userId="5ecaeb4d-520d-48b6-82b8-a43b0a8fab4e" providerId="ADAL" clId="{CF2506B4-47CB-4822-9ED4-4073CBFF380B}" dt="2020-10-08T18:27:50.126" v="29"/>
        <pc:sldMkLst>
          <pc:docMk/>
          <pc:sldMk cId="3116083468" sldId="728"/>
        </pc:sldMkLst>
        <pc:picChg chg="add">
          <ac:chgData name="Owings, Jennifer C" userId="5ecaeb4d-520d-48b6-82b8-a43b0a8fab4e" providerId="ADAL" clId="{CF2506B4-47CB-4822-9ED4-4073CBFF380B}" dt="2020-10-08T18:27:50.126" v="29"/>
          <ac:picMkLst>
            <pc:docMk/>
            <pc:sldMk cId="3116083468" sldId="728"/>
            <ac:picMk id="2" creationId="{73526EB5-54F6-4169-9FB4-89AB7601D151}"/>
          </ac:picMkLst>
        </pc:picChg>
      </pc:sldChg>
      <pc:sldChg chg="addSp add ord">
        <pc:chgData name="Owings, Jennifer C" userId="5ecaeb4d-520d-48b6-82b8-a43b0a8fab4e" providerId="ADAL" clId="{CF2506B4-47CB-4822-9ED4-4073CBFF380B}" dt="2020-10-08T18:28:52.410" v="35"/>
        <pc:sldMkLst>
          <pc:docMk/>
          <pc:sldMk cId="3568206812" sldId="729"/>
        </pc:sldMkLst>
        <pc:picChg chg="add">
          <ac:chgData name="Owings, Jennifer C" userId="5ecaeb4d-520d-48b6-82b8-a43b0a8fab4e" providerId="ADAL" clId="{CF2506B4-47CB-4822-9ED4-4073CBFF380B}" dt="2020-10-08T18:28:12.985" v="31"/>
          <ac:picMkLst>
            <pc:docMk/>
            <pc:sldMk cId="3568206812" sldId="729"/>
            <ac:picMk id="2" creationId="{E89F339F-773A-40EC-A8DD-F6C65218824E}"/>
          </ac:picMkLst>
        </pc:picChg>
      </pc:sldChg>
      <pc:sldChg chg="addSp add ord">
        <pc:chgData name="Owings, Jennifer C" userId="5ecaeb4d-520d-48b6-82b8-a43b0a8fab4e" providerId="ADAL" clId="{CF2506B4-47CB-4822-9ED4-4073CBFF380B}" dt="2020-10-08T18:28:49.765" v="34"/>
        <pc:sldMkLst>
          <pc:docMk/>
          <pc:sldMk cId="3103532385" sldId="730"/>
        </pc:sldMkLst>
        <pc:picChg chg="add">
          <ac:chgData name="Owings, Jennifer C" userId="5ecaeb4d-520d-48b6-82b8-a43b0a8fab4e" providerId="ADAL" clId="{CF2506B4-47CB-4822-9ED4-4073CBFF380B}" dt="2020-10-08T18:28:45.660" v="33"/>
          <ac:picMkLst>
            <pc:docMk/>
            <pc:sldMk cId="3103532385" sldId="730"/>
            <ac:picMk id="2" creationId="{8635F69F-9706-4C2D-8B6B-66590E975E9F}"/>
          </ac:picMkLst>
        </pc:picChg>
      </pc:sldChg>
      <pc:sldChg chg="addSp add">
        <pc:chgData name="Owings, Jennifer C" userId="5ecaeb4d-520d-48b6-82b8-a43b0a8fab4e" providerId="ADAL" clId="{CF2506B4-47CB-4822-9ED4-4073CBFF380B}" dt="2020-10-08T18:29:12.964" v="37"/>
        <pc:sldMkLst>
          <pc:docMk/>
          <pc:sldMk cId="2865918544" sldId="731"/>
        </pc:sldMkLst>
        <pc:picChg chg="add">
          <ac:chgData name="Owings, Jennifer C" userId="5ecaeb4d-520d-48b6-82b8-a43b0a8fab4e" providerId="ADAL" clId="{CF2506B4-47CB-4822-9ED4-4073CBFF380B}" dt="2020-10-08T18:29:12.964" v="37"/>
          <ac:picMkLst>
            <pc:docMk/>
            <pc:sldMk cId="2865918544" sldId="731"/>
            <ac:picMk id="2" creationId="{47DB59B9-833C-4C49-8204-79749E4944EE}"/>
          </ac:picMkLst>
        </pc:picChg>
      </pc:sldChg>
      <pc:sldChg chg="addSp add">
        <pc:chgData name="Owings, Jennifer C" userId="5ecaeb4d-520d-48b6-82b8-a43b0a8fab4e" providerId="ADAL" clId="{CF2506B4-47CB-4822-9ED4-4073CBFF380B}" dt="2020-10-08T18:29:32.114" v="39"/>
        <pc:sldMkLst>
          <pc:docMk/>
          <pc:sldMk cId="2707738951" sldId="732"/>
        </pc:sldMkLst>
        <pc:picChg chg="add">
          <ac:chgData name="Owings, Jennifer C" userId="5ecaeb4d-520d-48b6-82b8-a43b0a8fab4e" providerId="ADAL" clId="{CF2506B4-47CB-4822-9ED4-4073CBFF380B}" dt="2020-10-08T18:29:32.114" v="39"/>
          <ac:picMkLst>
            <pc:docMk/>
            <pc:sldMk cId="2707738951" sldId="732"/>
            <ac:picMk id="2" creationId="{0950F532-1D11-4910-AAD6-0579AB4A7DBB}"/>
          </ac:picMkLst>
        </pc:picChg>
      </pc:sldChg>
      <pc:sldChg chg="addSp add">
        <pc:chgData name="Owings, Jennifer C" userId="5ecaeb4d-520d-48b6-82b8-a43b0a8fab4e" providerId="ADAL" clId="{CF2506B4-47CB-4822-9ED4-4073CBFF380B}" dt="2020-10-08T18:29:52.536" v="41"/>
        <pc:sldMkLst>
          <pc:docMk/>
          <pc:sldMk cId="3194056495" sldId="733"/>
        </pc:sldMkLst>
        <pc:picChg chg="add">
          <ac:chgData name="Owings, Jennifer C" userId="5ecaeb4d-520d-48b6-82b8-a43b0a8fab4e" providerId="ADAL" clId="{CF2506B4-47CB-4822-9ED4-4073CBFF380B}" dt="2020-10-08T18:29:52.536" v="41"/>
          <ac:picMkLst>
            <pc:docMk/>
            <pc:sldMk cId="3194056495" sldId="733"/>
            <ac:picMk id="2" creationId="{E7D033FC-8141-4CE5-94FC-83A4C77B3502}"/>
          </ac:picMkLst>
        </pc:picChg>
      </pc:sldChg>
      <pc:sldChg chg="addSp add">
        <pc:chgData name="Owings, Jennifer C" userId="5ecaeb4d-520d-48b6-82b8-a43b0a8fab4e" providerId="ADAL" clId="{CF2506B4-47CB-4822-9ED4-4073CBFF380B}" dt="2020-10-08T18:30:19.764" v="43"/>
        <pc:sldMkLst>
          <pc:docMk/>
          <pc:sldMk cId="3599090582" sldId="734"/>
        </pc:sldMkLst>
        <pc:picChg chg="add">
          <ac:chgData name="Owings, Jennifer C" userId="5ecaeb4d-520d-48b6-82b8-a43b0a8fab4e" providerId="ADAL" clId="{CF2506B4-47CB-4822-9ED4-4073CBFF380B}" dt="2020-10-08T18:30:19.764" v="43"/>
          <ac:picMkLst>
            <pc:docMk/>
            <pc:sldMk cId="3599090582" sldId="734"/>
            <ac:picMk id="2" creationId="{DC657B62-D2E4-455C-98ED-8EB3836D41F0}"/>
          </ac:picMkLst>
        </pc:picChg>
      </pc:sldChg>
      <pc:sldChg chg="addSp add">
        <pc:chgData name="Owings, Jennifer C" userId="5ecaeb4d-520d-48b6-82b8-a43b0a8fab4e" providerId="ADAL" clId="{CF2506B4-47CB-4822-9ED4-4073CBFF380B}" dt="2020-10-08T18:30:44.019" v="45"/>
        <pc:sldMkLst>
          <pc:docMk/>
          <pc:sldMk cId="4151441272" sldId="735"/>
        </pc:sldMkLst>
        <pc:picChg chg="add">
          <ac:chgData name="Owings, Jennifer C" userId="5ecaeb4d-520d-48b6-82b8-a43b0a8fab4e" providerId="ADAL" clId="{CF2506B4-47CB-4822-9ED4-4073CBFF380B}" dt="2020-10-08T18:30:44.019" v="45"/>
          <ac:picMkLst>
            <pc:docMk/>
            <pc:sldMk cId="4151441272" sldId="735"/>
            <ac:picMk id="2" creationId="{74A77748-FA62-4546-91D0-0EDA662A075E}"/>
          </ac:picMkLst>
        </pc:picChg>
      </pc:sldChg>
      <pc:sldChg chg="addSp add">
        <pc:chgData name="Owings, Jennifer C" userId="5ecaeb4d-520d-48b6-82b8-a43b0a8fab4e" providerId="ADAL" clId="{CF2506B4-47CB-4822-9ED4-4073CBFF380B}" dt="2020-10-08T18:31:06.793" v="47"/>
        <pc:sldMkLst>
          <pc:docMk/>
          <pc:sldMk cId="2945514411" sldId="736"/>
        </pc:sldMkLst>
        <pc:picChg chg="add">
          <ac:chgData name="Owings, Jennifer C" userId="5ecaeb4d-520d-48b6-82b8-a43b0a8fab4e" providerId="ADAL" clId="{CF2506B4-47CB-4822-9ED4-4073CBFF380B}" dt="2020-10-08T18:31:06.793" v="47"/>
          <ac:picMkLst>
            <pc:docMk/>
            <pc:sldMk cId="2945514411" sldId="736"/>
            <ac:picMk id="2" creationId="{7E410EF6-D53B-45A0-86A8-41C0B431691B}"/>
          </ac:picMkLst>
        </pc:picChg>
      </pc:sldChg>
      <pc:sldChg chg="addSp add">
        <pc:chgData name="Owings, Jennifer C" userId="5ecaeb4d-520d-48b6-82b8-a43b0a8fab4e" providerId="ADAL" clId="{CF2506B4-47CB-4822-9ED4-4073CBFF380B}" dt="2020-10-08T18:31:23.128" v="49"/>
        <pc:sldMkLst>
          <pc:docMk/>
          <pc:sldMk cId="1370501418" sldId="737"/>
        </pc:sldMkLst>
        <pc:picChg chg="add">
          <ac:chgData name="Owings, Jennifer C" userId="5ecaeb4d-520d-48b6-82b8-a43b0a8fab4e" providerId="ADAL" clId="{CF2506B4-47CB-4822-9ED4-4073CBFF380B}" dt="2020-10-08T18:31:23.128" v="49"/>
          <ac:picMkLst>
            <pc:docMk/>
            <pc:sldMk cId="1370501418" sldId="737"/>
            <ac:picMk id="2" creationId="{C6062097-B35A-4B25-A0A1-369B73A7859A}"/>
          </ac:picMkLst>
        </pc:picChg>
      </pc:sldChg>
      <pc:sldChg chg="addSp add">
        <pc:chgData name="Owings, Jennifer C" userId="5ecaeb4d-520d-48b6-82b8-a43b0a8fab4e" providerId="ADAL" clId="{CF2506B4-47CB-4822-9ED4-4073CBFF380B}" dt="2020-10-08T18:31:39.783" v="51"/>
        <pc:sldMkLst>
          <pc:docMk/>
          <pc:sldMk cId="3178314093" sldId="738"/>
        </pc:sldMkLst>
        <pc:picChg chg="add">
          <ac:chgData name="Owings, Jennifer C" userId="5ecaeb4d-520d-48b6-82b8-a43b0a8fab4e" providerId="ADAL" clId="{CF2506B4-47CB-4822-9ED4-4073CBFF380B}" dt="2020-10-08T18:31:39.783" v="51"/>
          <ac:picMkLst>
            <pc:docMk/>
            <pc:sldMk cId="3178314093" sldId="738"/>
            <ac:picMk id="2" creationId="{E4CC8FF4-D04B-485C-B497-C5F2AB551AF9}"/>
          </ac:picMkLst>
        </pc:picChg>
      </pc:sldChg>
      <pc:sldChg chg="addSp add">
        <pc:chgData name="Owings, Jennifer C" userId="5ecaeb4d-520d-48b6-82b8-a43b0a8fab4e" providerId="ADAL" clId="{CF2506B4-47CB-4822-9ED4-4073CBFF380B}" dt="2020-10-08T18:32:02.336" v="53"/>
        <pc:sldMkLst>
          <pc:docMk/>
          <pc:sldMk cId="501649366" sldId="739"/>
        </pc:sldMkLst>
        <pc:picChg chg="add">
          <ac:chgData name="Owings, Jennifer C" userId="5ecaeb4d-520d-48b6-82b8-a43b0a8fab4e" providerId="ADAL" clId="{CF2506B4-47CB-4822-9ED4-4073CBFF380B}" dt="2020-10-08T18:32:02.336" v="53"/>
          <ac:picMkLst>
            <pc:docMk/>
            <pc:sldMk cId="501649366" sldId="739"/>
            <ac:picMk id="2" creationId="{F19EBD46-5CCC-4992-8560-0059622FC3D6}"/>
          </ac:picMkLst>
        </pc:picChg>
      </pc:sldChg>
      <pc:sldChg chg="addSp add">
        <pc:chgData name="Owings, Jennifer C" userId="5ecaeb4d-520d-48b6-82b8-a43b0a8fab4e" providerId="ADAL" clId="{CF2506B4-47CB-4822-9ED4-4073CBFF380B}" dt="2020-10-08T18:32:20.803" v="55"/>
        <pc:sldMkLst>
          <pc:docMk/>
          <pc:sldMk cId="1862526945" sldId="740"/>
        </pc:sldMkLst>
        <pc:picChg chg="add">
          <ac:chgData name="Owings, Jennifer C" userId="5ecaeb4d-520d-48b6-82b8-a43b0a8fab4e" providerId="ADAL" clId="{CF2506B4-47CB-4822-9ED4-4073CBFF380B}" dt="2020-10-08T18:32:20.803" v="55"/>
          <ac:picMkLst>
            <pc:docMk/>
            <pc:sldMk cId="1862526945" sldId="740"/>
            <ac:picMk id="2" creationId="{E9BF8B6C-48F0-4921-9DFF-840B3B50B5E0}"/>
          </ac:picMkLst>
        </pc:picChg>
      </pc:sldChg>
      <pc:sldChg chg="addSp add">
        <pc:chgData name="Owings, Jennifer C" userId="5ecaeb4d-520d-48b6-82b8-a43b0a8fab4e" providerId="ADAL" clId="{CF2506B4-47CB-4822-9ED4-4073CBFF380B}" dt="2020-10-08T18:33:00.103" v="57"/>
        <pc:sldMkLst>
          <pc:docMk/>
          <pc:sldMk cId="585270817" sldId="741"/>
        </pc:sldMkLst>
        <pc:picChg chg="add">
          <ac:chgData name="Owings, Jennifer C" userId="5ecaeb4d-520d-48b6-82b8-a43b0a8fab4e" providerId="ADAL" clId="{CF2506B4-47CB-4822-9ED4-4073CBFF380B}" dt="2020-10-08T18:33:00.103" v="57"/>
          <ac:picMkLst>
            <pc:docMk/>
            <pc:sldMk cId="585270817" sldId="741"/>
            <ac:picMk id="2" creationId="{F7AAF9E6-2BDF-4943-8A25-10227575990B}"/>
          </ac:picMkLst>
        </pc:picChg>
      </pc:sldChg>
      <pc:sldChg chg="addSp add">
        <pc:chgData name="Owings, Jennifer C" userId="5ecaeb4d-520d-48b6-82b8-a43b0a8fab4e" providerId="ADAL" clId="{CF2506B4-47CB-4822-9ED4-4073CBFF380B}" dt="2020-10-08T18:33:21.902" v="59"/>
        <pc:sldMkLst>
          <pc:docMk/>
          <pc:sldMk cId="2512154367" sldId="742"/>
        </pc:sldMkLst>
        <pc:picChg chg="add">
          <ac:chgData name="Owings, Jennifer C" userId="5ecaeb4d-520d-48b6-82b8-a43b0a8fab4e" providerId="ADAL" clId="{CF2506B4-47CB-4822-9ED4-4073CBFF380B}" dt="2020-10-08T18:33:21.902" v="59"/>
          <ac:picMkLst>
            <pc:docMk/>
            <pc:sldMk cId="2512154367" sldId="742"/>
            <ac:picMk id="2" creationId="{292E39C3-78D0-4BBB-820E-954F5E4F82A0}"/>
          </ac:picMkLst>
        </pc:picChg>
      </pc:sldChg>
      <pc:sldChg chg="addSp add">
        <pc:chgData name="Owings, Jennifer C" userId="5ecaeb4d-520d-48b6-82b8-a43b0a8fab4e" providerId="ADAL" clId="{CF2506B4-47CB-4822-9ED4-4073CBFF380B}" dt="2020-10-08T18:35:27.036" v="61"/>
        <pc:sldMkLst>
          <pc:docMk/>
          <pc:sldMk cId="604174689" sldId="743"/>
        </pc:sldMkLst>
        <pc:picChg chg="add">
          <ac:chgData name="Owings, Jennifer C" userId="5ecaeb4d-520d-48b6-82b8-a43b0a8fab4e" providerId="ADAL" clId="{CF2506B4-47CB-4822-9ED4-4073CBFF380B}" dt="2020-10-08T18:35:27.036" v="61"/>
          <ac:picMkLst>
            <pc:docMk/>
            <pc:sldMk cId="604174689" sldId="743"/>
            <ac:picMk id="2" creationId="{41E4D152-8598-4AE5-A6C8-1776B8F0CF86}"/>
          </ac:picMkLst>
        </pc:picChg>
      </pc:sldChg>
      <pc:sldChg chg="addSp add">
        <pc:chgData name="Owings, Jennifer C" userId="5ecaeb4d-520d-48b6-82b8-a43b0a8fab4e" providerId="ADAL" clId="{CF2506B4-47CB-4822-9ED4-4073CBFF380B}" dt="2020-10-08T18:35:53.304" v="63"/>
        <pc:sldMkLst>
          <pc:docMk/>
          <pc:sldMk cId="1764062923" sldId="744"/>
        </pc:sldMkLst>
        <pc:picChg chg="add">
          <ac:chgData name="Owings, Jennifer C" userId="5ecaeb4d-520d-48b6-82b8-a43b0a8fab4e" providerId="ADAL" clId="{CF2506B4-47CB-4822-9ED4-4073CBFF380B}" dt="2020-10-08T18:35:53.304" v="63"/>
          <ac:picMkLst>
            <pc:docMk/>
            <pc:sldMk cId="1764062923" sldId="744"/>
            <ac:picMk id="2" creationId="{2DCB1046-38CA-4599-934C-EC1C725E14D0}"/>
          </ac:picMkLst>
        </pc:picChg>
      </pc:sldChg>
      <pc:sldChg chg="addSp add">
        <pc:chgData name="Owings, Jennifer C" userId="5ecaeb4d-520d-48b6-82b8-a43b0a8fab4e" providerId="ADAL" clId="{CF2506B4-47CB-4822-9ED4-4073CBFF380B}" dt="2020-10-08T18:36:18.306" v="65"/>
        <pc:sldMkLst>
          <pc:docMk/>
          <pc:sldMk cId="696200872" sldId="745"/>
        </pc:sldMkLst>
        <pc:picChg chg="add">
          <ac:chgData name="Owings, Jennifer C" userId="5ecaeb4d-520d-48b6-82b8-a43b0a8fab4e" providerId="ADAL" clId="{CF2506B4-47CB-4822-9ED4-4073CBFF380B}" dt="2020-10-08T18:36:18.306" v="65"/>
          <ac:picMkLst>
            <pc:docMk/>
            <pc:sldMk cId="696200872" sldId="745"/>
            <ac:picMk id="2" creationId="{47380654-8573-4C13-9FF7-EEE4E9E8FD77}"/>
          </ac:picMkLst>
        </pc:picChg>
      </pc:sldChg>
      <pc:sldChg chg="addSp add">
        <pc:chgData name="Owings, Jennifer C" userId="5ecaeb4d-520d-48b6-82b8-a43b0a8fab4e" providerId="ADAL" clId="{CF2506B4-47CB-4822-9ED4-4073CBFF380B}" dt="2020-10-08T18:36:38.060" v="67"/>
        <pc:sldMkLst>
          <pc:docMk/>
          <pc:sldMk cId="159673637" sldId="746"/>
        </pc:sldMkLst>
        <pc:picChg chg="add">
          <ac:chgData name="Owings, Jennifer C" userId="5ecaeb4d-520d-48b6-82b8-a43b0a8fab4e" providerId="ADAL" clId="{CF2506B4-47CB-4822-9ED4-4073CBFF380B}" dt="2020-10-08T18:36:38.060" v="67"/>
          <ac:picMkLst>
            <pc:docMk/>
            <pc:sldMk cId="159673637" sldId="746"/>
            <ac:picMk id="2" creationId="{7F37E280-FE50-4623-BA6C-98A315772219}"/>
          </ac:picMkLst>
        </pc:picChg>
      </pc:sldChg>
      <pc:sldChg chg="addSp add">
        <pc:chgData name="Owings, Jennifer C" userId="5ecaeb4d-520d-48b6-82b8-a43b0a8fab4e" providerId="ADAL" clId="{CF2506B4-47CB-4822-9ED4-4073CBFF380B}" dt="2020-10-08T18:36:54.793" v="69"/>
        <pc:sldMkLst>
          <pc:docMk/>
          <pc:sldMk cId="1768429321" sldId="747"/>
        </pc:sldMkLst>
        <pc:picChg chg="add">
          <ac:chgData name="Owings, Jennifer C" userId="5ecaeb4d-520d-48b6-82b8-a43b0a8fab4e" providerId="ADAL" clId="{CF2506B4-47CB-4822-9ED4-4073CBFF380B}" dt="2020-10-08T18:36:54.793" v="69"/>
          <ac:picMkLst>
            <pc:docMk/>
            <pc:sldMk cId="1768429321" sldId="747"/>
            <ac:picMk id="2" creationId="{B2E49093-6A8B-4567-BD88-E2D0FC7F12FE}"/>
          </ac:picMkLst>
        </pc:picChg>
      </pc:sldChg>
      <pc:sldChg chg="addSp add">
        <pc:chgData name="Owings, Jennifer C" userId="5ecaeb4d-520d-48b6-82b8-a43b0a8fab4e" providerId="ADAL" clId="{CF2506B4-47CB-4822-9ED4-4073CBFF380B}" dt="2020-10-08T18:37:23.865" v="71"/>
        <pc:sldMkLst>
          <pc:docMk/>
          <pc:sldMk cId="3882604676" sldId="748"/>
        </pc:sldMkLst>
        <pc:picChg chg="add">
          <ac:chgData name="Owings, Jennifer C" userId="5ecaeb4d-520d-48b6-82b8-a43b0a8fab4e" providerId="ADAL" clId="{CF2506B4-47CB-4822-9ED4-4073CBFF380B}" dt="2020-10-08T18:37:23.865" v="71"/>
          <ac:picMkLst>
            <pc:docMk/>
            <pc:sldMk cId="3882604676" sldId="748"/>
            <ac:picMk id="2" creationId="{3CEF7698-219E-4B37-9F2C-864514F2F7BD}"/>
          </ac:picMkLst>
        </pc:picChg>
      </pc:sldChg>
      <pc:sldChg chg="addSp add">
        <pc:chgData name="Owings, Jennifer C" userId="5ecaeb4d-520d-48b6-82b8-a43b0a8fab4e" providerId="ADAL" clId="{CF2506B4-47CB-4822-9ED4-4073CBFF380B}" dt="2020-10-08T18:37:41.050" v="73"/>
        <pc:sldMkLst>
          <pc:docMk/>
          <pc:sldMk cId="4071873859" sldId="749"/>
        </pc:sldMkLst>
        <pc:picChg chg="add">
          <ac:chgData name="Owings, Jennifer C" userId="5ecaeb4d-520d-48b6-82b8-a43b0a8fab4e" providerId="ADAL" clId="{CF2506B4-47CB-4822-9ED4-4073CBFF380B}" dt="2020-10-08T18:37:41.050" v="73"/>
          <ac:picMkLst>
            <pc:docMk/>
            <pc:sldMk cId="4071873859" sldId="749"/>
            <ac:picMk id="2" creationId="{611E98F3-1A03-4E26-AE38-4E832C008B57}"/>
          </ac:picMkLst>
        </pc:picChg>
      </pc:sldChg>
      <pc:sldChg chg="addSp add">
        <pc:chgData name="Owings, Jennifer C" userId="5ecaeb4d-520d-48b6-82b8-a43b0a8fab4e" providerId="ADAL" clId="{CF2506B4-47CB-4822-9ED4-4073CBFF380B}" dt="2020-10-08T18:38:06.575" v="75"/>
        <pc:sldMkLst>
          <pc:docMk/>
          <pc:sldMk cId="868231226" sldId="750"/>
        </pc:sldMkLst>
        <pc:picChg chg="add">
          <ac:chgData name="Owings, Jennifer C" userId="5ecaeb4d-520d-48b6-82b8-a43b0a8fab4e" providerId="ADAL" clId="{CF2506B4-47CB-4822-9ED4-4073CBFF380B}" dt="2020-10-08T18:38:06.575" v="75"/>
          <ac:picMkLst>
            <pc:docMk/>
            <pc:sldMk cId="868231226" sldId="750"/>
            <ac:picMk id="2" creationId="{5E864918-AA85-4724-A60C-2D06B225B106}"/>
          </ac:picMkLst>
        </pc:picChg>
      </pc:sldChg>
      <pc:sldChg chg="addSp add">
        <pc:chgData name="Owings, Jennifer C" userId="5ecaeb4d-520d-48b6-82b8-a43b0a8fab4e" providerId="ADAL" clId="{CF2506B4-47CB-4822-9ED4-4073CBFF380B}" dt="2020-10-08T18:38:25.849" v="77"/>
        <pc:sldMkLst>
          <pc:docMk/>
          <pc:sldMk cId="1189791176" sldId="751"/>
        </pc:sldMkLst>
        <pc:picChg chg="add">
          <ac:chgData name="Owings, Jennifer C" userId="5ecaeb4d-520d-48b6-82b8-a43b0a8fab4e" providerId="ADAL" clId="{CF2506B4-47CB-4822-9ED4-4073CBFF380B}" dt="2020-10-08T18:38:25.849" v="77"/>
          <ac:picMkLst>
            <pc:docMk/>
            <pc:sldMk cId="1189791176" sldId="751"/>
            <ac:picMk id="2" creationId="{631A400C-8AB3-45DC-AB43-0F03F9E376A6}"/>
          </ac:picMkLst>
        </pc:picChg>
      </pc:sldChg>
      <pc:sldChg chg="addSp add">
        <pc:chgData name="Owings, Jennifer C" userId="5ecaeb4d-520d-48b6-82b8-a43b0a8fab4e" providerId="ADAL" clId="{CF2506B4-47CB-4822-9ED4-4073CBFF380B}" dt="2020-10-08T18:38:50.716" v="79"/>
        <pc:sldMkLst>
          <pc:docMk/>
          <pc:sldMk cId="3483968268" sldId="752"/>
        </pc:sldMkLst>
        <pc:picChg chg="add">
          <ac:chgData name="Owings, Jennifer C" userId="5ecaeb4d-520d-48b6-82b8-a43b0a8fab4e" providerId="ADAL" clId="{CF2506B4-47CB-4822-9ED4-4073CBFF380B}" dt="2020-10-08T18:38:50.716" v="79"/>
          <ac:picMkLst>
            <pc:docMk/>
            <pc:sldMk cId="3483968268" sldId="752"/>
            <ac:picMk id="2" creationId="{D53FE2A8-3B7A-427A-9761-BEA1C11174B2}"/>
          </ac:picMkLst>
        </pc:picChg>
      </pc:sldChg>
      <pc:sldChg chg="addSp add">
        <pc:chgData name="Owings, Jennifer C" userId="5ecaeb4d-520d-48b6-82b8-a43b0a8fab4e" providerId="ADAL" clId="{CF2506B4-47CB-4822-9ED4-4073CBFF380B}" dt="2020-10-08T18:39:15.019" v="81"/>
        <pc:sldMkLst>
          <pc:docMk/>
          <pc:sldMk cId="188382607" sldId="753"/>
        </pc:sldMkLst>
        <pc:picChg chg="add">
          <ac:chgData name="Owings, Jennifer C" userId="5ecaeb4d-520d-48b6-82b8-a43b0a8fab4e" providerId="ADAL" clId="{CF2506B4-47CB-4822-9ED4-4073CBFF380B}" dt="2020-10-08T18:39:15.019" v="81"/>
          <ac:picMkLst>
            <pc:docMk/>
            <pc:sldMk cId="188382607" sldId="753"/>
            <ac:picMk id="2" creationId="{024FF82C-A110-440E-9508-6932AAB039C1}"/>
          </ac:picMkLst>
        </pc:picChg>
      </pc:sldChg>
      <pc:sldChg chg="addSp add">
        <pc:chgData name="Owings, Jennifer C" userId="5ecaeb4d-520d-48b6-82b8-a43b0a8fab4e" providerId="ADAL" clId="{CF2506B4-47CB-4822-9ED4-4073CBFF380B}" dt="2020-10-08T18:39:32.559" v="83"/>
        <pc:sldMkLst>
          <pc:docMk/>
          <pc:sldMk cId="3195638312" sldId="754"/>
        </pc:sldMkLst>
        <pc:picChg chg="add">
          <ac:chgData name="Owings, Jennifer C" userId="5ecaeb4d-520d-48b6-82b8-a43b0a8fab4e" providerId="ADAL" clId="{CF2506B4-47CB-4822-9ED4-4073CBFF380B}" dt="2020-10-08T18:39:32.559" v="83"/>
          <ac:picMkLst>
            <pc:docMk/>
            <pc:sldMk cId="3195638312" sldId="754"/>
            <ac:picMk id="2" creationId="{B0DC2E56-80AB-4C9F-8915-4C72CD6AC993}"/>
          </ac:picMkLst>
        </pc:picChg>
      </pc:sldChg>
      <pc:sldChg chg="addSp add">
        <pc:chgData name="Owings, Jennifer C" userId="5ecaeb4d-520d-48b6-82b8-a43b0a8fab4e" providerId="ADAL" clId="{CF2506B4-47CB-4822-9ED4-4073CBFF380B}" dt="2020-10-08T18:39:54.158" v="85"/>
        <pc:sldMkLst>
          <pc:docMk/>
          <pc:sldMk cId="3725908458" sldId="755"/>
        </pc:sldMkLst>
        <pc:picChg chg="add">
          <ac:chgData name="Owings, Jennifer C" userId="5ecaeb4d-520d-48b6-82b8-a43b0a8fab4e" providerId="ADAL" clId="{CF2506B4-47CB-4822-9ED4-4073CBFF380B}" dt="2020-10-08T18:39:54.158" v="85"/>
          <ac:picMkLst>
            <pc:docMk/>
            <pc:sldMk cId="3725908458" sldId="755"/>
            <ac:picMk id="2" creationId="{F7E43A2A-3C00-4185-9834-AA40843F544F}"/>
          </ac:picMkLst>
        </pc:picChg>
      </pc:sldChg>
      <pc:sldChg chg="addSp add">
        <pc:chgData name="Owings, Jennifer C" userId="5ecaeb4d-520d-48b6-82b8-a43b0a8fab4e" providerId="ADAL" clId="{CF2506B4-47CB-4822-9ED4-4073CBFF380B}" dt="2020-10-08T18:40:11.538" v="87"/>
        <pc:sldMkLst>
          <pc:docMk/>
          <pc:sldMk cId="3900505735" sldId="756"/>
        </pc:sldMkLst>
        <pc:picChg chg="add">
          <ac:chgData name="Owings, Jennifer C" userId="5ecaeb4d-520d-48b6-82b8-a43b0a8fab4e" providerId="ADAL" clId="{CF2506B4-47CB-4822-9ED4-4073CBFF380B}" dt="2020-10-08T18:40:11.538" v="87"/>
          <ac:picMkLst>
            <pc:docMk/>
            <pc:sldMk cId="3900505735" sldId="756"/>
            <ac:picMk id="2" creationId="{E0D9EB40-103F-469E-A813-F2D757B46786}"/>
          </ac:picMkLst>
        </pc:picChg>
      </pc:sldChg>
      <pc:sldChg chg="addSp add">
        <pc:chgData name="Owings, Jennifer C" userId="5ecaeb4d-520d-48b6-82b8-a43b0a8fab4e" providerId="ADAL" clId="{CF2506B4-47CB-4822-9ED4-4073CBFF380B}" dt="2020-10-08T18:40:28.198" v="89"/>
        <pc:sldMkLst>
          <pc:docMk/>
          <pc:sldMk cId="586140875" sldId="757"/>
        </pc:sldMkLst>
        <pc:picChg chg="add">
          <ac:chgData name="Owings, Jennifer C" userId="5ecaeb4d-520d-48b6-82b8-a43b0a8fab4e" providerId="ADAL" clId="{CF2506B4-47CB-4822-9ED4-4073CBFF380B}" dt="2020-10-08T18:40:28.198" v="89"/>
          <ac:picMkLst>
            <pc:docMk/>
            <pc:sldMk cId="586140875" sldId="757"/>
            <ac:picMk id="2" creationId="{DC94FD8F-8AF5-48F4-9866-74C742817CF7}"/>
          </ac:picMkLst>
        </pc:picChg>
      </pc:sldChg>
      <pc:sldChg chg="addSp add">
        <pc:chgData name="Owings, Jennifer C" userId="5ecaeb4d-520d-48b6-82b8-a43b0a8fab4e" providerId="ADAL" clId="{CF2506B4-47CB-4822-9ED4-4073CBFF380B}" dt="2020-10-08T18:40:45.368" v="91"/>
        <pc:sldMkLst>
          <pc:docMk/>
          <pc:sldMk cId="683113417" sldId="758"/>
        </pc:sldMkLst>
        <pc:picChg chg="add">
          <ac:chgData name="Owings, Jennifer C" userId="5ecaeb4d-520d-48b6-82b8-a43b0a8fab4e" providerId="ADAL" clId="{CF2506B4-47CB-4822-9ED4-4073CBFF380B}" dt="2020-10-08T18:40:45.368" v="91"/>
          <ac:picMkLst>
            <pc:docMk/>
            <pc:sldMk cId="683113417" sldId="758"/>
            <ac:picMk id="2" creationId="{1A5967E0-D424-4C48-82C4-01ADF2EC3353}"/>
          </ac:picMkLst>
        </pc:picChg>
      </pc:sldChg>
      <pc:sldChg chg="add del">
        <pc:chgData name="Owings, Jennifer C" userId="5ecaeb4d-520d-48b6-82b8-a43b0a8fab4e" providerId="ADAL" clId="{CF2506B4-47CB-4822-9ED4-4073CBFF380B}" dt="2020-10-08T18:43:28.107" v="93" actId="2696"/>
        <pc:sldMkLst>
          <pc:docMk/>
          <pc:sldMk cId="2193817178" sldId="759"/>
        </pc:sldMkLst>
      </pc:sldChg>
      <pc:sldChg chg="addSp delSp modSp add mod setBg">
        <pc:chgData name="Owings, Jennifer C" userId="5ecaeb4d-520d-48b6-82b8-a43b0a8fab4e" providerId="ADAL" clId="{CF2506B4-47CB-4822-9ED4-4073CBFF380B}" dt="2020-10-12T12:31:21.776" v="147" actId="14100"/>
        <pc:sldMkLst>
          <pc:docMk/>
          <pc:sldMk cId="3903042465" sldId="759"/>
        </pc:sldMkLst>
        <pc:spChg chg="add del">
          <ac:chgData name="Owings, Jennifer C" userId="5ecaeb4d-520d-48b6-82b8-a43b0a8fab4e" providerId="ADAL" clId="{CF2506B4-47CB-4822-9ED4-4073CBFF380B}" dt="2020-10-12T12:28:16.226" v="108"/>
          <ac:spMkLst>
            <pc:docMk/>
            <pc:sldMk cId="3903042465" sldId="759"/>
            <ac:spMk id="2" creationId="{BC079B93-5F6C-4BD3-B4AF-282A2E4B0EB9}"/>
          </ac:spMkLst>
        </pc:spChg>
        <pc:spChg chg="add del mod">
          <ac:chgData name="Owings, Jennifer C" userId="5ecaeb4d-520d-48b6-82b8-a43b0a8fab4e" providerId="ADAL" clId="{CF2506B4-47CB-4822-9ED4-4073CBFF380B}" dt="2020-10-12T12:28:11.704" v="107"/>
          <ac:spMkLst>
            <pc:docMk/>
            <pc:sldMk cId="3903042465" sldId="759"/>
            <ac:spMk id="3" creationId="{4F0337C7-4F2E-490D-ADB0-4413CB1CFBD2}"/>
          </ac:spMkLst>
        </pc:spChg>
        <pc:spChg chg="add del mod">
          <ac:chgData name="Owings, Jennifer C" userId="5ecaeb4d-520d-48b6-82b8-a43b0a8fab4e" providerId="ADAL" clId="{CF2506B4-47CB-4822-9ED4-4073CBFF380B}" dt="2020-10-12T12:28:11.704" v="107"/>
          <ac:spMkLst>
            <pc:docMk/>
            <pc:sldMk cId="3903042465" sldId="759"/>
            <ac:spMk id="4" creationId="{3EDD8603-732B-4607-9617-4951483F5F6C}"/>
          </ac:spMkLst>
        </pc:spChg>
        <pc:spChg chg="add mod">
          <ac:chgData name="Owings, Jennifer C" userId="5ecaeb4d-520d-48b6-82b8-a43b0a8fab4e" providerId="ADAL" clId="{CF2506B4-47CB-4822-9ED4-4073CBFF380B}" dt="2020-10-12T12:29:15.429" v="118" actId="1076"/>
          <ac:spMkLst>
            <pc:docMk/>
            <pc:sldMk cId="3903042465" sldId="759"/>
            <ac:spMk id="5" creationId="{CF34CA3E-CF92-4F5D-824B-40A91DB344B7}"/>
          </ac:spMkLst>
        </pc:spChg>
        <pc:spChg chg="add mod">
          <ac:chgData name="Owings, Jennifer C" userId="5ecaeb4d-520d-48b6-82b8-a43b0a8fab4e" providerId="ADAL" clId="{CF2506B4-47CB-4822-9ED4-4073CBFF380B}" dt="2020-10-12T12:31:21.776" v="147" actId="14100"/>
          <ac:spMkLst>
            <pc:docMk/>
            <pc:sldMk cId="3903042465" sldId="759"/>
            <ac:spMk id="6" creationId="{25C19E13-06A3-4ED7-87FA-E62C4F804203}"/>
          </ac:spMkLst>
        </pc:spChg>
        <pc:spChg chg="add">
          <ac:chgData name="Owings, Jennifer C" userId="5ecaeb4d-520d-48b6-82b8-a43b0a8fab4e" providerId="ADAL" clId="{CF2506B4-47CB-4822-9ED4-4073CBFF380B}" dt="2020-10-12T12:28:34.907" v="111" actId="26606"/>
          <ac:spMkLst>
            <pc:docMk/>
            <pc:sldMk cId="3903042465" sldId="759"/>
            <ac:spMk id="11" creationId="{8D70B121-56F4-4848-B38B-182089D909FA}"/>
          </ac:spMkLst>
        </pc:spChg>
        <pc:cxnChg chg="add">
          <ac:chgData name="Owings, Jennifer C" userId="5ecaeb4d-520d-48b6-82b8-a43b0a8fab4e" providerId="ADAL" clId="{CF2506B4-47CB-4822-9ED4-4073CBFF380B}" dt="2020-10-12T12:28:34.907" v="111" actId="26606"/>
          <ac:cxnSpMkLst>
            <pc:docMk/>
            <pc:sldMk cId="3903042465" sldId="759"/>
            <ac:cxnSpMk id="13" creationId="{2D72A2C9-F3CA-4216-8BAD-FA4C970C3C4E}"/>
          </ac:cxnSpMkLst>
        </pc:cxnChg>
      </pc:sldChg>
      <pc:sldChg chg="addSp delSp modSp add mod setBg">
        <pc:chgData name="Owings, Jennifer C" userId="5ecaeb4d-520d-48b6-82b8-a43b0a8fab4e" providerId="ADAL" clId="{CF2506B4-47CB-4822-9ED4-4073CBFF380B}" dt="2020-10-12T12:32:52.945" v="201" actId="14100"/>
        <pc:sldMkLst>
          <pc:docMk/>
          <pc:sldMk cId="1256111457" sldId="760"/>
        </pc:sldMkLst>
        <pc:spChg chg="del">
          <ac:chgData name="Owings, Jennifer C" userId="5ecaeb4d-520d-48b6-82b8-a43b0a8fab4e" providerId="ADAL" clId="{CF2506B4-47CB-4822-9ED4-4073CBFF380B}" dt="2020-10-12T12:31:44.088" v="149"/>
          <ac:spMkLst>
            <pc:docMk/>
            <pc:sldMk cId="1256111457" sldId="760"/>
            <ac:spMk id="2" creationId="{6D78890E-35C7-4266-8A1F-5421AEADBFA2}"/>
          </ac:spMkLst>
        </pc:spChg>
        <pc:spChg chg="del">
          <ac:chgData name="Owings, Jennifer C" userId="5ecaeb4d-520d-48b6-82b8-a43b0a8fab4e" providerId="ADAL" clId="{CF2506B4-47CB-4822-9ED4-4073CBFF380B}" dt="2020-10-12T12:31:44.088" v="149"/>
          <ac:spMkLst>
            <pc:docMk/>
            <pc:sldMk cId="1256111457" sldId="760"/>
            <ac:spMk id="3" creationId="{2D421B29-3CEB-4563-9374-670F4E0FB98F}"/>
          </ac:spMkLst>
        </pc:spChg>
        <pc:spChg chg="del">
          <ac:chgData name="Owings, Jennifer C" userId="5ecaeb4d-520d-48b6-82b8-a43b0a8fab4e" providerId="ADAL" clId="{CF2506B4-47CB-4822-9ED4-4073CBFF380B}" dt="2020-10-12T12:31:44.088" v="149"/>
          <ac:spMkLst>
            <pc:docMk/>
            <pc:sldMk cId="1256111457" sldId="760"/>
            <ac:spMk id="4" creationId="{7390F01E-40F8-4130-A5ED-888EDA4B7278}"/>
          </ac:spMkLst>
        </pc:spChg>
        <pc:spChg chg="add mod">
          <ac:chgData name="Owings, Jennifer C" userId="5ecaeb4d-520d-48b6-82b8-a43b0a8fab4e" providerId="ADAL" clId="{CF2506B4-47CB-4822-9ED4-4073CBFF380B}" dt="2020-10-12T12:32:29.544" v="176" actId="14100"/>
          <ac:spMkLst>
            <pc:docMk/>
            <pc:sldMk cId="1256111457" sldId="760"/>
            <ac:spMk id="5" creationId="{912D3F44-8C82-4BAC-B7FF-CA23279E9ADE}"/>
          </ac:spMkLst>
        </pc:spChg>
        <pc:spChg chg="add mod">
          <ac:chgData name="Owings, Jennifer C" userId="5ecaeb4d-520d-48b6-82b8-a43b0a8fab4e" providerId="ADAL" clId="{CF2506B4-47CB-4822-9ED4-4073CBFF380B}" dt="2020-10-12T12:32:52.945" v="201" actId="14100"/>
          <ac:spMkLst>
            <pc:docMk/>
            <pc:sldMk cId="1256111457" sldId="760"/>
            <ac:spMk id="6" creationId="{AABEC0FE-7255-412C-9291-5B728B5B096E}"/>
          </ac:spMkLst>
        </pc:spChg>
        <pc:spChg chg="add">
          <ac:chgData name="Owings, Jennifer C" userId="5ecaeb4d-520d-48b6-82b8-a43b0a8fab4e" providerId="ADAL" clId="{CF2506B4-47CB-4822-9ED4-4073CBFF380B}" dt="2020-10-12T12:32:18.937" v="173" actId="26606"/>
          <ac:spMkLst>
            <pc:docMk/>
            <pc:sldMk cId="1256111457" sldId="760"/>
            <ac:spMk id="11" creationId="{8D70B121-56F4-4848-B38B-182089D909FA}"/>
          </ac:spMkLst>
        </pc:spChg>
        <pc:cxnChg chg="add">
          <ac:chgData name="Owings, Jennifer C" userId="5ecaeb4d-520d-48b6-82b8-a43b0a8fab4e" providerId="ADAL" clId="{CF2506B4-47CB-4822-9ED4-4073CBFF380B}" dt="2020-10-12T12:32:18.937" v="173" actId="26606"/>
          <ac:cxnSpMkLst>
            <pc:docMk/>
            <pc:sldMk cId="1256111457" sldId="760"/>
            <ac:cxnSpMk id="13" creationId="{2D72A2C9-F3CA-4216-8BAD-FA4C970C3C4E}"/>
          </ac:cxnSpMkLst>
        </pc:cxnChg>
      </pc:sldChg>
      <pc:sldChg chg="addSp delSp modSp add mod setBg">
        <pc:chgData name="Owings, Jennifer C" userId="5ecaeb4d-520d-48b6-82b8-a43b0a8fab4e" providerId="ADAL" clId="{CF2506B4-47CB-4822-9ED4-4073CBFF380B}" dt="2020-10-12T12:37:18.821" v="219" actId="2711"/>
        <pc:sldMkLst>
          <pc:docMk/>
          <pc:sldMk cId="1720053651" sldId="761"/>
        </pc:sldMkLst>
        <pc:spChg chg="del">
          <ac:chgData name="Owings, Jennifer C" userId="5ecaeb4d-520d-48b6-82b8-a43b0a8fab4e" providerId="ADAL" clId="{CF2506B4-47CB-4822-9ED4-4073CBFF380B}" dt="2020-10-12T12:33:13.978" v="203"/>
          <ac:spMkLst>
            <pc:docMk/>
            <pc:sldMk cId="1720053651" sldId="761"/>
            <ac:spMk id="2" creationId="{992A6C94-F257-4597-8E71-45285D822004}"/>
          </ac:spMkLst>
        </pc:spChg>
        <pc:spChg chg="del">
          <ac:chgData name="Owings, Jennifer C" userId="5ecaeb4d-520d-48b6-82b8-a43b0a8fab4e" providerId="ADAL" clId="{CF2506B4-47CB-4822-9ED4-4073CBFF380B}" dt="2020-10-12T12:33:13.978" v="203"/>
          <ac:spMkLst>
            <pc:docMk/>
            <pc:sldMk cId="1720053651" sldId="761"/>
            <ac:spMk id="3" creationId="{17DA4A02-4AC8-4390-AC44-019DA0B2A5FC}"/>
          </ac:spMkLst>
        </pc:spChg>
        <pc:spChg chg="del">
          <ac:chgData name="Owings, Jennifer C" userId="5ecaeb4d-520d-48b6-82b8-a43b0a8fab4e" providerId="ADAL" clId="{CF2506B4-47CB-4822-9ED4-4073CBFF380B}" dt="2020-10-12T12:33:13.978" v="203"/>
          <ac:spMkLst>
            <pc:docMk/>
            <pc:sldMk cId="1720053651" sldId="761"/>
            <ac:spMk id="4" creationId="{6DBA03B6-23A1-4F31-8F6A-B5863F86511B}"/>
          </ac:spMkLst>
        </pc:spChg>
        <pc:spChg chg="add mod">
          <ac:chgData name="Owings, Jennifer C" userId="5ecaeb4d-520d-48b6-82b8-a43b0a8fab4e" providerId="ADAL" clId="{CF2506B4-47CB-4822-9ED4-4073CBFF380B}" dt="2020-10-12T12:35:26.084" v="218" actId="2711"/>
          <ac:spMkLst>
            <pc:docMk/>
            <pc:sldMk cId="1720053651" sldId="761"/>
            <ac:spMk id="5" creationId="{F7A94345-0D15-40A5-B097-EDA4BF1594A7}"/>
          </ac:spMkLst>
        </pc:spChg>
        <pc:spChg chg="add mod">
          <ac:chgData name="Owings, Jennifer C" userId="5ecaeb4d-520d-48b6-82b8-a43b0a8fab4e" providerId="ADAL" clId="{CF2506B4-47CB-4822-9ED4-4073CBFF380B}" dt="2020-10-12T12:37:18.821" v="219" actId="2711"/>
          <ac:spMkLst>
            <pc:docMk/>
            <pc:sldMk cId="1720053651" sldId="761"/>
            <ac:spMk id="6" creationId="{F6360AB3-7643-4A91-8129-9AC68B7440F5}"/>
          </ac:spMkLst>
        </pc:spChg>
        <pc:spChg chg="add">
          <ac:chgData name="Owings, Jennifer C" userId="5ecaeb4d-520d-48b6-82b8-a43b0a8fab4e" providerId="ADAL" clId="{CF2506B4-47CB-4822-9ED4-4073CBFF380B}" dt="2020-10-12T12:35:19.932" v="216" actId="26606"/>
          <ac:spMkLst>
            <pc:docMk/>
            <pc:sldMk cId="1720053651" sldId="761"/>
            <ac:spMk id="11" creationId="{8D70B121-56F4-4848-B38B-182089D909FA}"/>
          </ac:spMkLst>
        </pc:spChg>
        <pc:cxnChg chg="add">
          <ac:chgData name="Owings, Jennifer C" userId="5ecaeb4d-520d-48b6-82b8-a43b0a8fab4e" providerId="ADAL" clId="{CF2506B4-47CB-4822-9ED4-4073CBFF380B}" dt="2020-10-12T12:35:19.932" v="216" actId="26606"/>
          <ac:cxnSpMkLst>
            <pc:docMk/>
            <pc:sldMk cId="1720053651" sldId="761"/>
            <ac:cxnSpMk id="13" creationId="{2D72A2C9-F3CA-4216-8BAD-FA4C970C3C4E}"/>
          </ac:cxnSpMkLst>
        </pc:cxnChg>
      </pc:sldChg>
      <pc:sldChg chg="addSp modSp add mod setBg">
        <pc:chgData name="Owings, Jennifer C" userId="5ecaeb4d-520d-48b6-82b8-a43b0a8fab4e" providerId="ADAL" clId="{CF2506B4-47CB-4822-9ED4-4073CBFF380B}" dt="2020-10-12T13:25:08.411" v="277" actId="122"/>
        <pc:sldMkLst>
          <pc:docMk/>
          <pc:sldMk cId="2218515587" sldId="762"/>
        </pc:sldMkLst>
        <pc:spChg chg="mod">
          <ac:chgData name="Owings, Jennifer C" userId="5ecaeb4d-520d-48b6-82b8-a43b0a8fab4e" providerId="ADAL" clId="{CF2506B4-47CB-4822-9ED4-4073CBFF380B}" dt="2020-10-12T13:25:05.288" v="276" actId="1076"/>
          <ac:spMkLst>
            <pc:docMk/>
            <pc:sldMk cId="2218515587" sldId="762"/>
            <ac:spMk id="2" creationId="{853398A4-A001-4757-8C1E-067736021EBE}"/>
          </ac:spMkLst>
        </pc:spChg>
        <pc:spChg chg="add mod">
          <ac:chgData name="Owings, Jennifer C" userId="5ecaeb4d-520d-48b6-82b8-a43b0a8fab4e" providerId="ADAL" clId="{CF2506B4-47CB-4822-9ED4-4073CBFF380B}" dt="2020-10-12T13:25:08.411" v="277" actId="122"/>
          <ac:spMkLst>
            <pc:docMk/>
            <pc:sldMk cId="2218515587" sldId="762"/>
            <ac:spMk id="3" creationId="{80892D83-2924-42A5-9A0F-9911837AF35E}"/>
          </ac:spMkLst>
        </pc:spChg>
        <pc:spChg chg="add mod">
          <ac:chgData name="Owings, Jennifer C" userId="5ecaeb4d-520d-48b6-82b8-a43b0a8fab4e" providerId="ADAL" clId="{CF2506B4-47CB-4822-9ED4-4073CBFF380B}" dt="2020-10-12T12:39:38.079" v="265" actId="14100"/>
          <ac:spMkLst>
            <pc:docMk/>
            <pc:sldMk cId="2218515587" sldId="762"/>
            <ac:spMk id="5" creationId="{7A95B34E-B882-482E-8585-04B5C74D3AB1}"/>
          </ac:spMkLst>
        </pc:spChg>
        <pc:spChg chg="add">
          <ac:chgData name="Owings, Jennifer C" userId="5ecaeb4d-520d-48b6-82b8-a43b0a8fab4e" providerId="ADAL" clId="{CF2506B4-47CB-4822-9ED4-4073CBFF380B}" dt="2020-10-12T12:39:05.473" v="252" actId="26606"/>
          <ac:spMkLst>
            <pc:docMk/>
            <pc:sldMk cId="2218515587" sldId="762"/>
            <ac:spMk id="10" creationId="{5E39A796-BE83-48B1-B33F-35C4A32AAB57}"/>
          </ac:spMkLst>
        </pc:spChg>
        <pc:spChg chg="add">
          <ac:chgData name="Owings, Jennifer C" userId="5ecaeb4d-520d-48b6-82b8-a43b0a8fab4e" providerId="ADAL" clId="{CF2506B4-47CB-4822-9ED4-4073CBFF380B}" dt="2020-10-12T12:39:05.473" v="252" actId="26606"/>
          <ac:spMkLst>
            <pc:docMk/>
            <pc:sldMk cId="2218515587" sldId="762"/>
            <ac:spMk id="12" creationId="{72F84B47-E267-4194-8194-831DB7B5547F}"/>
          </ac:spMkLst>
        </pc:spChg>
        <pc:picChg chg="add mod">
          <ac:chgData name="Owings, Jennifer C" userId="5ecaeb4d-520d-48b6-82b8-a43b0a8fab4e" providerId="ADAL" clId="{CF2506B4-47CB-4822-9ED4-4073CBFF380B}" dt="2020-10-12T12:39:24.350" v="259" actId="1076"/>
          <ac:picMkLst>
            <pc:docMk/>
            <pc:sldMk cId="2218515587" sldId="762"/>
            <ac:picMk id="4" creationId="{31FF49A8-28EF-481D-85E0-0B4FD0D96EAD}"/>
          </ac:picMkLst>
        </pc:picChg>
      </pc:sldChg>
      <pc:sldChg chg="addSp delSp modSp add mod setBg">
        <pc:chgData name="Owings, Jennifer C" userId="5ecaeb4d-520d-48b6-82b8-a43b0a8fab4e" providerId="ADAL" clId="{CF2506B4-47CB-4822-9ED4-4073CBFF380B}" dt="2020-10-12T13:32:46.910" v="329" actId="1076"/>
        <pc:sldMkLst>
          <pc:docMk/>
          <pc:sldMk cId="2645455992" sldId="763"/>
        </pc:sldMkLst>
        <pc:spChg chg="del">
          <ac:chgData name="Owings, Jennifer C" userId="5ecaeb4d-520d-48b6-82b8-a43b0a8fab4e" providerId="ADAL" clId="{CF2506B4-47CB-4822-9ED4-4073CBFF380B}" dt="2020-10-12T13:25:20.090" v="279"/>
          <ac:spMkLst>
            <pc:docMk/>
            <pc:sldMk cId="2645455992" sldId="763"/>
            <ac:spMk id="2" creationId="{3C61F3B2-9F55-4C55-9B12-9AF725D4658F}"/>
          </ac:spMkLst>
        </pc:spChg>
        <pc:spChg chg="del">
          <ac:chgData name="Owings, Jennifer C" userId="5ecaeb4d-520d-48b6-82b8-a43b0a8fab4e" providerId="ADAL" clId="{CF2506B4-47CB-4822-9ED4-4073CBFF380B}" dt="2020-10-12T13:25:20.090" v="279"/>
          <ac:spMkLst>
            <pc:docMk/>
            <pc:sldMk cId="2645455992" sldId="763"/>
            <ac:spMk id="3" creationId="{2C9B6139-E564-4A53-81BE-1B3D22216939}"/>
          </ac:spMkLst>
        </pc:spChg>
        <pc:spChg chg="del">
          <ac:chgData name="Owings, Jennifer C" userId="5ecaeb4d-520d-48b6-82b8-a43b0a8fab4e" providerId="ADAL" clId="{CF2506B4-47CB-4822-9ED4-4073CBFF380B}" dt="2020-10-12T13:25:20.090" v="279"/>
          <ac:spMkLst>
            <pc:docMk/>
            <pc:sldMk cId="2645455992" sldId="763"/>
            <ac:spMk id="4" creationId="{AD231352-2EAE-4374-A2CE-541451259532}"/>
          </ac:spMkLst>
        </pc:spChg>
        <pc:spChg chg="add mod">
          <ac:chgData name="Owings, Jennifer C" userId="5ecaeb4d-520d-48b6-82b8-a43b0a8fab4e" providerId="ADAL" clId="{CF2506B4-47CB-4822-9ED4-4073CBFF380B}" dt="2020-10-12T13:32:17.556" v="323" actId="962"/>
          <ac:spMkLst>
            <pc:docMk/>
            <pc:sldMk cId="2645455992" sldId="763"/>
            <ac:spMk id="5" creationId="{B58661F7-7563-4535-B5AB-E5482EF55582}"/>
          </ac:spMkLst>
        </pc:spChg>
        <pc:spChg chg="add mod ord">
          <ac:chgData name="Owings, Jennifer C" userId="5ecaeb4d-520d-48b6-82b8-a43b0a8fab4e" providerId="ADAL" clId="{CF2506B4-47CB-4822-9ED4-4073CBFF380B}" dt="2020-10-12T13:32:46.910" v="329" actId="1076"/>
          <ac:spMkLst>
            <pc:docMk/>
            <pc:sldMk cId="2645455992" sldId="763"/>
            <ac:spMk id="6" creationId="{934A5FB4-9F39-497A-9E96-D7437929E0AA}"/>
          </ac:spMkLst>
        </pc:spChg>
        <pc:spChg chg="add">
          <ac:chgData name="Owings, Jennifer C" userId="5ecaeb4d-520d-48b6-82b8-a43b0a8fab4e" providerId="ADAL" clId="{CF2506B4-47CB-4822-9ED4-4073CBFF380B}" dt="2020-10-12T13:32:02.686" v="318" actId="26606"/>
          <ac:spMkLst>
            <pc:docMk/>
            <pc:sldMk cId="2645455992" sldId="763"/>
            <ac:spMk id="12" creationId="{5E39A796-BE83-48B1-B33F-35C4A32AAB57}"/>
          </ac:spMkLst>
        </pc:spChg>
        <pc:spChg chg="add">
          <ac:chgData name="Owings, Jennifer C" userId="5ecaeb4d-520d-48b6-82b8-a43b0a8fab4e" providerId="ADAL" clId="{CF2506B4-47CB-4822-9ED4-4073CBFF380B}" dt="2020-10-12T13:32:02.686" v="318" actId="26606"/>
          <ac:spMkLst>
            <pc:docMk/>
            <pc:sldMk cId="2645455992" sldId="763"/>
            <ac:spMk id="14" creationId="{72F84B47-E267-4194-8194-831DB7B5547F}"/>
          </ac:spMkLst>
        </pc:spChg>
        <pc:spChg chg="add del">
          <ac:chgData name="Owings, Jennifer C" userId="5ecaeb4d-520d-48b6-82b8-a43b0a8fab4e" providerId="ADAL" clId="{CF2506B4-47CB-4822-9ED4-4073CBFF380B}" dt="2020-10-12T13:31:19.128" v="309" actId="26606"/>
          <ac:spMkLst>
            <pc:docMk/>
            <pc:sldMk cId="2645455992" sldId="763"/>
            <ac:spMk id="71" creationId="{EBF87945-A001-489F-9D9B-7D9435F0B9CA}"/>
          </ac:spMkLst>
        </pc:spChg>
        <pc:spChg chg="add del">
          <ac:chgData name="Owings, Jennifer C" userId="5ecaeb4d-520d-48b6-82b8-a43b0a8fab4e" providerId="ADAL" clId="{CF2506B4-47CB-4822-9ED4-4073CBFF380B}" dt="2020-10-12T13:31:21.688" v="311" actId="26606"/>
          <ac:spMkLst>
            <pc:docMk/>
            <pc:sldMk cId="2645455992" sldId="763"/>
            <ac:spMk id="73" creationId="{72F84B47-E267-4194-8194-831DB7B5547F}"/>
          </ac:spMkLst>
        </pc:spChg>
        <pc:spChg chg="add del">
          <ac:chgData name="Owings, Jennifer C" userId="5ecaeb4d-520d-48b6-82b8-a43b0a8fab4e" providerId="ADAL" clId="{CF2506B4-47CB-4822-9ED4-4073CBFF380B}" dt="2020-10-12T13:31:21.688" v="311" actId="26606"/>
          <ac:spMkLst>
            <pc:docMk/>
            <pc:sldMk cId="2645455992" sldId="763"/>
            <ac:spMk id="1028" creationId="{5E39A796-BE83-48B1-B33F-35C4A32AAB57}"/>
          </ac:spMkLst>
        </pc:spChg>
        <pc:spChg chg="add del">
          <ac:chgData name="Owings, Jennifer C" userId="5ecaeb4d-520d-48b6-82b8-a43b0a8fab4e" providerId="ADAL" clId="{CF2506B4-47CB-4822-9ED4-4073CBFF380B}" dt="2020-10-12T13:31:25.427" v="313" actId="26606"/>
          <ac:spMkLst>
            <pc:docMk/>
            <pc:sldMk cId="2645455992" sldId="763"/>
            <ac:spMk id="1031" creationId="{569C1A01-6FB5-43CE-ADCC-936728ACAC0D}"/>
          </ac:spMkLst>
        </pc:spChg>
        <pc:spChg chg="add del">
          <ac:chgData name="Owings, Jennifer C" userId="5ecaeb4d-520d-48b6-82b8-a43b0a8fab4e" providerId="ADAL" clId="{CF2506B4-47CB-4822-9ED4-4073CBFF380B}" dt="2020-10-12T13:31:29.104" v="315" actId="26606"/>
          <ac:spMkLst>
            <pc:docMk/>
            <pc:sldMk cId="2645455992" sldId="763"/>
            <ac:spMk id="1033" creationId="{EBF87945-A001-489F-9D9B-7D9435F0B9CA}"/>
          </ac:spMkLst>
        </pc:spChg>
        <pc:picChg chg="add mod">
          <ac:chgData name="Owings, Jennifer C" userId="5ecaeb4d-520d-48b6-82b8-a43b0a8fab4e" providerId="ADAL" clId="{CF2506B4-47CB-4822-9ED4-4073CBFF380B}" dt="2020-10-12T13:32:17.556" v="322" actId="27614"/>
          <ac:picMkLst>
            <pc:docMk/>
            <pc:sldMk cId="2645455992" sldId="763"/>
            <ac:picMk id="7" creationId="{84E44B7D-DF8E-42AB-9461-C1630FFC11E7}"/>
          </ac:picMkLst>
        </pc:picChg>
        <pc:picChg chg="add del mod ord">
          <ac:chgData name="Owings, Jennifer C" userId="5ecaeb4d-520d-48b6-82b8-a43b0a8fab4e" providerId="ADAL" clId="{CF2506B4-47CB-4822-9ED4-4073CBFF380B}" dt="2020-10-12T13:31:30.685" v="316"/>
          <ac:picMkLst>
            <pc:docMk/>
            <pc:sldMk cId="2645455992" sldId="763"/>
            <ac:picMk id="1026" creationId="{97C4F0A9-C714-40CE-8441-A05995D902D4}"/>
          </ac:picMkLst>
        </pc:picChg>
        <pc:picChg chg="add del">
          <ac:chgData name="Owings, Jennifer C" userId="5ecaeb4d-520d-48b6-82b8-a43b0a8fab4e" providerId="ADAL" clId="{CF2506B4-47CB-4822-9ED4-4073CBFF380B}" dt="2020-10-12T13:31:25.427" v="313" actId="26606"/>
          <ac:picMkLst>
            <pc:docMk/>
            <pc:sldMk cId="2645455992" sldId="763"/>
            <ac:picMk id="1030" creationId="{EE09A529-E47C-4634-BB98-0A9526C372B4}"/>
          </ac:picMkLst>
        </pc:picChg>
      </pc:sldChg>
      <pc:sldChg chg="addSp delSp modSp add mod setBg">
        <pc:chgData name="Owings, Jennifer C" userId="5ecaeb4d-520d-48b6-82b8-a43b0a8fab4e" providerId="ADAL" clId="{CF2506B4-47CB-4822-9ED4-4073CBFF380B}" dt="2020-10-12T13:42:03.645" v="493" actId="20577"/>
        <pc:sldMkLst>
          <pc:docMk/>
          <pc:sldMk cId="169217205" sldId="764"/>
        </pc:sldMkLst>
        <pc:spChg chg="del">
          <ac:chgData name="Owings, Jennifer C" userId="5ecaeb4d-520d-48b6-82b8-a43b0a8fab4e" providerId="ADAL" clId="{CF2506B4-47CB-4822-9ED4-4073CBFF380B}" dt="2020-10-12T13:28:13.999" v="301"/>
          <ac:spMkLst>
            <pc:docMk/>
            <pc:sldMk cId="169217205" sldId="764"/>
            <ac:spMk id="2" creationId="{49B591A2-C168-4994-85A6-1F189500E194}"/>
          </ac:spMkLst>
        </pc:spChg>
        <pc:spChg chg="del">
          <ac:chgData name="Owings, Jennifer C" userId="5ecaeb4d-520d-48b6-82b8-a43b0a8fab4e" providerId="ADAL" clId="{CF2506B4-47CB-4822-9ED4-4073CBFF380B}" dt="2020-10-12T13:28:13.999" v="301"/>
          <ac:spMkLst>
            <pc:docMk/>
            <pc:sldMk cId="169217205" sldId="764"/>
            <ac:spMk id="3" creationId="{C01B1022-8949-49C1-B494-B432B11C8E72}"/>
          </ac:spMkLst>
        </pc:spChg>
        <pc:spChg chg="del">
          <ac:chgData name="Owings, Jennifer C" userId="5ecaeb4d-520d-48b6-82b8-a43b0a8fab4e" providerId="ADAL" clId="{CF2506B4-47CB-4822-9ED4-4073CBFF380B}" dt="2020-10-12T13:28:13.999" v="301"/>
          <ac:spMkLst>
            <pc:docMk/>
            <pc:sldMk cId="169217205" sldId="764"/>
            <ac:spMk id="4" creationId="{E8D0922A-E85C-46EA-AF55-0F75C120C93E}"/>
          </ac:spMkLst>
        </pc:spChg>
        <pc:spChg chg="add mod ord">
          <ac:chgData name="Owings, Jennifer C" userId="5ecaeb4d-520d-48b6-82b8-a43b0a8fab4e" providerId="ADAL" clId="{CF2506B4-47CB-4822-9ED4-4073CBFF380B}" dt="2020-10-12T13:41:34.526" v="491" actId="1076"/>
          <ac:spMkLst>
            <pc:docMk/>
            <pc:sldMk cId="169217205" sldId="764"/>
            <ac:spMk id="5" creationId="{EF63A605-1079-4C7E-A540-CD328F83DCD8}"/>
          </ac:spMkLst>
        </pc:spChg>
        <pc:spChg chg="add mod">
          <ac:chgData name="Owings, Jennifer C" userId="5ecaeb4d-520d-48b6-82b8-a43b0a8fab4e" providerId="ADAL" clId="{CF2506B4-47CB-4822-9ED4-4073CBFF380B}" dt="2020-10-12T13:42:03.645" v="493" actId="20577"/>
          <ac:spMkLst>
            <pc:docMk/>
            <pc:sldMk cId="169217205" sldId="764"/>
            <ac:spMk id="6" creationId="{36CA2DD5-4165-4034-B7C4-C7AF07E0A3C3}"/>
          </ac:spMkLst>
        </pc:spChg>
        <pc:spChg chg="add del mod">
          <ac:chgData name="Owings, Jennifer C" userId="5ecaeb4d-520d-48b6-82b8-a43b0a8fab4e" providerId="ADAL" clId="{CF2506B4-47CB-4822-9ED4-4073CBFF380B}" dt="2020-10-12T13:38:21.858" v="376"/>
          <ac:spMkLst>
            <pc:docMk/>
            <pc:sldMk cId="169217205" sldId="764"/>
            <ac:spMk id="7" creationId="{EF5D1A62-FBD1-4FE7-B8FE-82A8C8F0F160}"/>
          </ac:spMkLst>
        </pc:spChg>
        <pc:spChg chg="add del">
          <ac:chgData name="Owings, Jennifer C" userId="5ecaeb4d-520d-48b6-82b8-a43b0a8fab4e" providerId="ADAL" clId="{CF2506B4-47CB-4822-9ED4-4073CBFF380B}" dt="2020-10-12T13:38:13.839" v="373" actId="26606"/>
          <ac:spMkLst>
            <pc:docMk/>
            <pc:sldMk cId="169217205" sldId="764"/>
            <ac:spMk id="12" creationId="{D4771268-CB57-404A-9271-370EB28F6090}"/>
          </ac:spMkLst>
        </pc:spChg>
      </pc:sldChg>
      <pc:sldChg chg="addSp modSp add mod setBg">
        <pc:chgData name="Owings, Jennifer C" userId="5ecaeb4d-520d-48b6-82b8-a43b0a8fab4e" providerId="ADAL" clId="{CF2506B4-47CB-4822-9ED4-4073CBFF380B}" dt="2020-10-12T13:45:31.799" v="557" actId="14100"/>
        <pc:sldMkLst>
          <pc:docMk/>
          <pc:sldMk cId="1611266384" sldId="765"/>
        </pc:sldMkLst>
        <pc:spChg chg="mod">
          <ac:chgData name="Owings, Jennifer C" userId="5ecaeb4d-520d-48b6-82b8-a43b0a8fab4e" providerId="ADAL" clId="{CF2506B4-47CB-4822-9ED4-4073CBFF380B}" dt="2020-10-12T13:44:29.599" v="545" actId="122"/>
          <ac:spMkLst>
            <pc:docMk/>
            <pc:sldMk cId="1611266384" sldId="765"/>
            <ac:spMk id="2" creationId="{42B1F04C-6CBF-441D-816E-2C30188410F5}"/>
          </ac:spMkLst>
        </pc:spChg>
        <pc:spChg chg="add mod">
          <ac:chgData name="Owings, Jennifer C" userId="5ecaeb4d-520d-48b6-82b8-a43b0a8fab4e" providerId="ADAL" clId="{CF2506B4-47CB-4822-9ED4-4073CBFF380B}" dt="2020-10-12T13:45:31.799" v="557" actId="14100"/>
          <ac:spMkLst>
            <pc:docMk/>
            <pc:sldMk cId="1611266384" sldId="765"/>
            <ac:spMk id="3" creationId="{2F05656A-4D0F-4EDC-9862-4B9368FC5C5A}"/>
          </ac:spMkLst>
        </pc:spChg>
        <pc:spChg chg="add">
          <ac:chgData name="Owings, Jennifer C" userId="5ecaeb4d-520d-48b6-82b8-a43b0a8fab4e" providerId="ADAL" clId="{CF2506B4-47CB-4822-9ED4-4073CBFF380B}" dt="2020-10-12T13:43:48.802" v="529" actId="26606"/>
          <ac:spMkLst>
            <pc:docMk/>
            <pc:sldMk cId="1611266384" sldId="765"/>
            <ac:spMk id="9" creationId="{46F7435D-E3DB-47B1-BA61-B00ACC83A9DE}"/>
          </ac:spMkLst>
        </pc:spChg>
        <pc:spChg chg="add">
          <ac:chgData name="Owings, Jennifer C" userId="5ecaeb4d-520d-48b6-82b8-a43b0a8fab4e" providerId="ADAL" clId="{CF2506B4-47CB-4822-9ED4-4073CBFF380B}" dt="2020-10-12T13:43:48.802" v="529" actId="26606"/>
          <ac:spMkLst>
            <pc:docMk/>
            <pc:sldMk cId="1611266384" sldId="765"/>
            <ac:spMk id="11" creationId="{F263A0B5-F8C4-4116-809F-78A768EA79A6}"/>
          </ac:spMkLst>
        </pc:spChg>
        <pc:picChg chg="add mod">
          <ac:chgData name="Owings, Jennifer C" userId="5ecaeb4d-520d-48b6-82b8-a43b0a8fab4e" providerId="ADAL" clId="{CF2506B4-47CB-4822-9ED4-4073CBFF380B}" dt="2020-10-12T13:43:48.802" v="529" actId="26606"/>
          <ac:picMkLst>
            <pc:docMk/>
            <pc:sldMk cId="1611266384" sldId="765"/>
            <ac:picMk id="4" creationId="{E50C41D0-F93E-47FE-9F07-67CF6FA292FB}"/>
          </ac:picMkLst>
        </pc:picChg>
      </pc:sldChg>
      <pc:sldChg chg="addSp modSp add">
        <pc:chgData name="Owings, Jennifer C" userId="5ecaeb4d-520d-48b6-82b8-a43b0a8fab4e" providerId="ADAL" clId="{CF2506B4-47CB-4822-9ED4-4073CBFF380B}" dt="2020-10-12T13:45:59.734" v="560"/>
        <pc:sldMkLst>
          <pc:docMk/>
          <pc:sldMk cId="3574935118" sldId="766"/>
        </pc:sldMkLst>
        <pc:spChg chg="mod">
          <ac:chgData name="Owings, Jennifer C" userId="5ecaeb4d-520d-48b6-82b8-a43b0a8fab4e" providerId="ADAL" clId="{CF2506B4-47CB-4822-9ED4-4073CBFF380B}" dt="2020-10-12T13:45:59.734" v="560"/>
          <ac:spMkLst>
            <pc:docMk/>
            <pc:sldMk cId="3574935118" sldId="766"/>
            <ac:spMk id="2" creationId="{F8A2F9A9-56D0-4320-AB06-4FC1A43739BF}"/>
          </ac:spMkLst>
        </pc:spChg>
        <pc:spChg chg="add">
          <ac:chgData name="Owings, Jennifer C" userId="5ecaeb4d-520d-48b6-82b8-a43b0a8fab4e" providerId="ADAL" clId="{CF2506B4-47CB-4822-9ED4-4073CBFF380B}" dt="2020-10-12T13:45:53.503" v="559"/>
          <ac:spMkLst>
            <pc:docMk/>
            <pc:sldMk cId="3574935118" sldId="766"/>
            <ac:spMk id="3" creationId="{39BCBA2C-1BF8-4D4B-AE30-6EBBF8A6C317}"/>
          </ac:spMkLst>
        </pc:spChg>
      </pc:sldChg>
      <pc:sldChg chg="addSp delSp modSp add">
        <pc:chgData name="Owings, Jennifer C" userId="5ecaeb4d-520d-48b6-82b8-a43b0a8fab4e" providerId="ADAL" clId="{CF2506B4-47CB-4822-9ED4-4073CBFF380B}" dt="2020-10-12T13:47:08.228" v="592" actId="20577"/>
        <pc:sldMkLst>
          <pc:docMk/>
          <pc:sldMk cId="4234423255" sldId="767"/>
        </pc:sldMkLst>
        <pc:spChg chg="mod">
          <ac:chgData name="Owings, Jennifer C" userId="5ecaeb4d-520d-48b6-82b8-a43b0a8fab4e" providerId="ADAL" clId="{CF2506B4-47CB-4822-9ED4-4073CBFF380B}" dt="2020-10-12T13:47:08.228" v="592" actId="20577"/>
          <ac:spMkLst>
            <pc:docMk/>
            <pc:sldMk cId="4234423255" sldId="767"/>
            <ac:spMk id="2" creationId="{4883880D-AC38-42C1-9EC3-2A773149728C}"/>
          </ac:spMkLst>
        </pc:spChg>
        <pc:spChg chg="add del">
          <ac:chgData name="Owings, Jennifer C" userId="5ecaeb4d-520d-48b6-82b8-a43b0a8fab4e" providerId="ADAL" clId="{CF2506B4-47CB-4822-9ED4-4073CBFF380B}" dt="2020-10-12T13:46:40.335" v="563"/>
          <ac:spMkLst>
            <pc:docMk/>
            <pc:sldMk cId="4234423255" sldId="767"/>
            <ac:spMk id="3" creationId="{B220BE99-08FD-465B-8A35-7249D52C4181}"/>
          </ac:spMkLst>
        </pc:spChg>
        <pc:spChg chg="add">
          <ac:chgData name="Owings, Jennifer C" userId="5ecaeb4d-520d-48b6-82b8-a43b0a8fab4e" providerId="ADAL" clId="{CF2506B4-47CB-4822-9ED4-4073CBFF380B}" dt="2020-10-12T13:47:02.426" v="564"/>
          <ac:spMkLst>
            <pc:docMk/>
            <pc:sldMk cId="4234423255" sldId="767"/>
            <ac:spMk id="4" creationId="{EB77D7DC-619E-4964-BB59-BAEB9BA3EF68}"/>
          </ac:spMkLst>
        </pc:spChg>
      </pc:sldChg>
      <pc:sldChg chg="add del">
        <pc:chgData name="Owings, Jennifer C" userId="5ecaeb4d-520d-48b6-82b8-a43b0a8fab4e" providerId="ADAL" clId="{CF2506B4-47CB-4822-9ED4-4073CBFF380B}" dt="2020-10-12T13:47:23.195" v="594" actId="2696"/>
        <pc:sldMkLst>
          <pc:docMk/>
          <pc:sldMk cId="968111119" sldId="768"/>
        </pc:sldMkLst>
      </pc:sldChg>
      <pc:sldChg chg="addSp delSp modSp add del">
        <pc:chgData name="Owings, Jennifer C" userId="5ecaeb4d-520d-48b6-82b8-a43b0a8fab4e" providerId="ADAL" clId="{CF2506B4-47CB-4822-9ED4-4073CBFF380B}" dt="2020-10-12T14:53:36.160" v="637" actId="2696"/>
        <pc:sldMkLst>
          <pc:docMk/>
          <pc:sldMk cId="2007149849" sldId="768"/>
        </pc:sldMkLst>
        <pc:spChg chg="del">
          <ac:chgData name="Owings, Jennifer C" userId="5ecaeb4d-520d-48b6-82b8-a43b0a8fab4e" providerId="ADAL" clId="{CF2506B4-47CB-4822-9ED4-4073CBFF380B}" dt="2020-10-12T13:47:27.818" v="596"/>
          <ac:spMkLst>
            <pc:docMk/>
            <pc:sldMk cId="2007149849" sldId="768"/>
            <ac:spMk id="2" creationId="{CB9215E2-3D21-408B-8BEF-64CD0EE6C8A7}"/>
          </ac:spMkLst>
        </pc:spChg>
        <pc:spChg chg="del">
          <ac:chgData name="Owings, Jennifer C" userId="5ecaeb4d-520d-48b6-82b8-a43b0a8fab4e" providerId="ADAL" clId="{CF2506B4-47CB-4822-9ED4-4073CBFF380B}" dt="2020-10-12T13:47:27.818" v="596"/>
          <ac:spMkLst>
            <pc:docMk/>
            <pc:sldMk cId="2007149849" sldId="768"/>
            <ac:spMk id="3" creationId="{B4A2EC87-07A1-4B72-9FD2-1E981EA42E17}"/>
          </ac:spMkLst>
        </pc:spChg>
        <pc:spChg chg="del">
          <ac:chgData name="Owings, Jennifer C" userId="5ecaeb4d-520d-48b6-82b8-a43b0a8fab4e" providerId="ADAL" clId="{CF2506B4-47CB-4822-9ED4-4073CBFF380B}" dt="2020-10-12T13:47:27.818" v="596"/>
          <ac:spMkLst>
            <pc:docMk/>
            <pc:sldMk cId="2007149849" sldId="768"/>
            <ac:spMk id="4" creationId="{7E73FF3A-BA6E-486E-A95A-7CB7AD7C55F4}"/>
          </ac:spMkLst>
        </pc:spChg>
        <pc:spChg chg="add mod">
          <ac:chgData name="Owings, Jennifer C" userId="5ecaeb4d-520d-48b6-82b8-a43b0a8fab4e" providerId="ADAL" clId="{CF2506B4-47CB-4822-9ED4-4073CBFF380B}" dt="2020-10-12T13:47:43.083" v="604" actId="20577"/>
          <ac:spMkLst>
            <pc:docMk/>
            <pc:sldMk cId="2007149849" sldId="768"/>
            <ac:spMk id="5" creationId="{31ADDD8F-01F6-4154-AA64-1792FEFB8F6C}"/>
          </ac:spMkLst>
        </pc:spChg>
        <pc:spChg chg="add">
          <ac:chgData name="Owings, Jennifer C" userId="5ecaeb4d-520d-48b6-82b8-a43b0a8fab4e" providerId="ADAL" clId="{CF2506B4-47CB-4822-9ED4-4073CBFF380B}" dt="2020-10-12T13:47:41.148" v="597"/>
          <ac:spMkLst>
            <pc:docMk/>
            <pc:sldMk cId="2007149849" sldId="768"/>
            <ac:spMk id="6" creationId="{425FDD89-C3EC-4383-BFDC-887E2A63D3CD}"/>
          </ac:spMkLst>
        </pc:spChg>
      </pc:sldChg>
      <pc:sldChg chg="addSp delSp modSp add">
        <pc:chgData name="Owings, Jennifer C" userId="5ecaeb4d-520d-48b6-82b8-a43b0a8fab4e" providerId="ADAL" clId="{CF2506B4-47CB-4822-9ED4-4073CBFF380B}" dt="2020-10-12T14:54:02.109" v="659" actId="20577"/>
        <pc:sldMkLst>
          <pc:docMk/>
          <pc:sldMk cId="3658301677" sldId="768"/>
        </pc:sldMkLst>
        <pc:spChg chg="del">
          <ac:chgData name="Owings, Jennifer C" userId="5ecaeb4d-520d-48b6-82b8-a43b0a8fab4e" providerId="ADAL" clId="{CF2506B4-47CB-4822-9ED4-4073CBFF380B}" dt="2020-10-12T14:53:57.651" v="640"/>
          <ac:spMkLst>
            <pc:docMk/>
            <pc:sldMk cId="3658301677" sldId="768"/>
            <ac:spMk id="2" creationId="{53A8FCC8-B823-4835-A286-2EC265BB5477}"/>
          </ac:spMkLst>
        </pc:spChg>
        <pc:spChg chg="del">
          <ac:chgData name="Owings, Jennifer C" userId="5ecaeb4d-520d-48b6-82b8-a43b0a8fab4e" providerId="ADAL" clId="{CF2506B4-47CB-4822-9ED4-4073CBFF380B}" dt="2020-10-12T14:53:57.651" v="640"/>
          <ac:spMkLst>
            <pc:docMk/>
            <pc:sldMk cId="3658301677" sldId="768"/>
            <ac:spMk id="3" creationId="{599E5644-AD6F-4940-B80B-0FBD7ECB72E0}"/>
          </ac:spMkLst>
        </pc:spChg>
        <pc:spChg chg="del">
          <ac:chgData name="Owings, Jennifer C" userId="5ecaeb4d-520d-48b6-82b8-a43b0a8fab4e" providerId="ADAL" clId="{CF2506B4-47CB-4822-9ED4-4073CBFF380B}" dt="2020-10-12T14:53:57.651" v="640"/>
          <ac:spMkLst>
            <pc:docMk/>
            <pc:sldMk cId="3658301677" sldId="768"/>
            <ac:spMk id="4" creationId="{86FFAFC5-1897-4B93-A758-05D996DBF9F7}"/>
          </ac:spMkLst>
        </pc:spChg>
        <pc:spChg chg="add mod">
          <ac:chgData name="Owings, Jennifer C" userId="5ecaeb4d-520d-48b6-82b8-a43b0a8fab4e" providerId="ADAL" clId="{CF2506B4-47CB-4822-9ED4-4073CBFF380B}" dt="2020-10-12T14:54:02.109" v="659" actId="20577"/>
          <ac:spMkLst>
            <pc:docMk/>
            <pc:sldMk cId="3658301677" sldId="768"/>
            <ac:spMk id="5" creationId="{7E3F5572-19DC-4A3F-88B7-9CBAD074490F}"/>
          </ac:spMkLst>
        </pc:spChg>
      </pc:sldChg>
      <pc:sldChg chg="addSp modSp add">
        <pc:chgData name="Owings, Jennifer C" userId="5ecaeb4d-520d-48b6-82b8-a43b0a8fab4e" providerId="ADAL" clId="{CF2506B4-47CB-4822-9ED4-4073CBFF380B}" dt="2020-10-12T14:54:54.496" v="683" actId="20577"/>
        <pc:sldMkLst>
          <pc:docMk/>
          <pc:sldMk cId="3212329820" sldId="769"/>
        </pc:sldMkLst>
        <pc:spChg chg="add">
          <ac:chgData name="Owings, Jennifer C" userId="5ecaeb4d-520d-48b6-82b8-a43b0a8fab4e" providerId="ADAL" clId="{CF2506B4-47CB-4822-9ED4-4073CBFF380B}" dt="2020-10-12T14:54:48.174" v="663"/>
          <ac:spMkLst>
            <pc:docMk/>
            <pc:sldMk cId="3212329820" sldId="769"/>
            <ac:spMk id="2" creationId="{2368C9A0-061A-4191-92B6-7C710760CC37}"/>
          </ac:spMkLst>
        </pc:spChg>
        <pc:spChg chg="add mod">
          <ac:chgData name="Owings, Jennifer C" userId="5ecaeb4d-520d-48b6-82b8-a43b0a8fab4e" providerId="ADAL" clId="{CF2506B4-47CB-4822-9ED4-4073CBFF380B}" dt="2020-10-12T14:54:54.496" v="683" actId="20577"/>
          <ac:spMkLst>
            <pc:docMk/>
            <pc:sldMk cId="3212329820" sldId="769"/>
            <ac:spMk id="3" creationId="{4160EAE9-8144-4F61-B1CE-590935DCC778}"/>
          </ac:spMkLst>
        </pc:spChg>
      </pc:sldChg>
      <pc:sldChg chg="addSp modSp add del">
        <pc:chgData name="Owings, Jennifer C" userId="5ecaeb4d-520d-48b6-82b8-a43b0a8fab4e" providerId="ADAL" clId="{CF2506B4-47CB-4822-9ED4-4073CBFF380B}" dt="2020-10-12T13:48:23.319" v="634" actId="2696"/>
        <pc:sldMkLst>
          <pc:docMk/>
          <pc:sldMk cId="3736508596" sldId="769"/>
        </pc:sldMkLst>
        <pc:spChg chg="mod">
          <ac:chgData name="Owings, Jennifer C" userId="5ecaeb4d-520d-48b6-82b8-a43b0a8fab4e" providerId="ADAL" clId="{CF2506B4-47CB-4822-9ED4-4073CBFF380B}" dt="2020-10-12T13:47:57.604" v="629" actId="20577"/>
          <ac:spMkLst>
            <pc:docMk/>
            <pc:sldMk cId="3736508596" sldId="769"/>
            <ac:spMk id="2" creationId="{BB427704-11DC-49A1-9C3E-E81C3423D869}"/>
          </ac:spMkLst>
        </pc:spChg>
        <pc:spChg chg="add">
          <ac:chgData name="Owings, Jennifer C" userId="5ecaeb4d-520d-48b6-82b8-a43b0a8fab4e" providerId="ADAL" clId="{CF2506B4-47CB-4822-9ED4-4073CBFF380B}" dt="2020-10-12T13:48:05.006" v="630"/>
          <ac:spMkLst>
            <pc:docMk/>
            <pc:sldMk cId="3736508596" sldId="769"/>
            <ac:spMk id="3" creationId="{B1E70E65-5E89-435E-9787-DCB05756170E}"/>
          </ac:spMkLst>
        </pc:spChg>
      </pc:sldChg>
      <pc:sldChg chg="addSp delSp modSp add del">
        <pc:chgData name="Owings, Jennifer C" userId="5ecaeb4d-520d-48b6-82b8-a43b0a8fab4e" providerId="ADAL" clId="{CF2506B4-47CB-4822-9ED4-4073CBFF380B}" dt="2020-10-12T14:53:38.258" v="638" actId="2696"/>
        <pc:sldMkLst>
          <pc:docMk/>
          <pc:sldMk cId="1740563196" sldId="770"/>
        </pc:sldMkLst>
        <pc:spChg chg="del">
          <ac:chgData name="Owings, Jennifer C" userId="5ecaeb4d-520d-48b6-82b8-a43b0a8fab4e" providerId="ADAL" clId="{CF2506B4-47CB-4822-9ED4-4073CBFF380B}" dt="2020-10-12T13:48:10.350" v="632"/>
          <ac:spMkLst>
            <pc:docMk/>
            <pc:sldMk cId="1740563196" sldId="770"/>
            <ac:spMk id="2" creationId="{E2ABA4D7-4582-434B-8CCA-B47590CB560A}"/>
          </ac:spMkLst>
        </pc:spChg>
        <pc:spChg chg="del">
          <ac:chgData name="Owings, Jennifer C" userId="5ecaeb4d-520d-48b6-82b8-a43b0a8fab4e" providerId="ADAL" clId="{CF2506B4-47CB-4822-9ED4-4073CBFF380B}" dt="2020-10-12T13:48:10.350" v="632"/>
          <ac:spMkLst>
            <pc:docMk/>
            <pc:sldMk cId="1740563196" sldId="770"/>
            <ac:spMk id="3" creationId="{813A3E42-DED8-40C8-8E0E-001D0E86517F}"/>
          </ac:spMkLst>
        </pc:spChg>
        <pc:spChg chg="del">
          <ac:chgData name="Owings, Jennifer C" userId="5ecaeb4d-520d-48b6-82b8-a43b0a8fab4e" providerId="ADAL" clId="{CF2506B4-47CB-4822-9ED4-4073CBFF380B}" dt="2020-10-12T13:48:10.350" v="632"/>
          <ac:spMkLst>
            <pc:docMk/>
            <pc:sldMk cId="1740563196" sldId="770"/>
            <ac:spMk id="4" creationId="{50451FCC-7AC0-470F-BD75-C591494047E7}"/>
          </ac:spMkLst>
        </pc:spChg>
        <pc:spChg chg="add del mod">
          <ac:chgData name="Owings, Jennifer C" userId="5ecaeb4d-520d-48b6-82b8-a43b0a8fab4e" providerId="ADAL" clId="{CF2506B4-47CB-4822-9ED4-4073CBFF380B}" dt="2020-10-12T13:48:11.607" v="633"/>
          <ac:spMkLst>
            <pc:docMk/>
            <pc:sldMk cId="1740563196" sldId="770"/>
            <ac:spMk id="5" creationId="{4AA454B4-0EA7-4A89-832F-79888CCCA6D6}"/>
          </ac:spMkLst>
        </pc:spChg>
        <pc:spChg chg="add del mod">
          <ac:chgData name="Owings, Jennifer C" userId="5ecaeb4d-520d-48b6-82b8-a43b0a8fab4e" providerId="ADAL" clId="{CF2506B4-47CB-4822-9ED4-4073CBFF380B}" dt="2020-10-12T13:48:11.607" v="633"/>
          <ac:spMkLst>
            <pc:docMk/>
            <pc:sldMk cId="1740563196" sldId="770"/>
            <ac:spMk id="6" creationId="{04C57F8E-0135-4125-AC21-AF49DA0CCCC4}"/>
          </ac:spMkLst>
        </pc:spChg>
        <pc:spChg chg="add del mod">
          <ac:chgData name="Owings, Jennifer C" userId="5ecaeb4d-520d-48b6-82b8-a43b0a8fab4e" providerId="ADAL" clId="{CF2506B4-47CB-4822-9ED4-4073CBFF380B}" dt="2020-10-12T13:48:11.607" v="633"/>
          <ac:spMkLst>
            <pc:docMk/>
            <pc:sldMk cId="1740563196" sldId="770"/>
            <ac:spMk id="7" creationId="{10BAD76F-76A3-4577-812B-19BDE13A894A}"/>
          </ac:spMkLst>
        </pc:spChg>
        <pc:spChg chg="add mod">
          <ac:chgData name="Owings, Jennifer C" userId="5ecaeb4d-520d-48b6-82b8-a43b0a8fab4e" providerId="ADAL" clId="{CF2506B4-47CB-4822-9ED4-4073CBFF380B}" dt="2020-10-12T13:48:11.607" v="633"/>
          <ac:spMkLst>
            <pc:docMk/>
            <pc:sldMk cId="1740563196" sldId="770"/>
            <ac:spMk id="8" creationId="{21408EA2-5EF1-4EE1-A3D0-40D8AD513F49}"/>
          </ac:spMkLst>
        </pc:spChg>
      </pc:sldChg>
      <pc:sldChg chg="addSp modSp add">
        <pc:chgData name="Owings, Jennifer C" userId="5ecaeb4d-520d-48b6-82b8-a43b0a8fab4e" providerId="ADAL" clId="{CF2506B4-47CB-4822-9ED4-4073CBFF380B}" dt="2020-10-12T14:57:53.675" v="785" actId="20577"/>
        <pc:sldMkLst>
          <pc:docMk/>
          <pc:sldMk cId="3187146089" sldId="770"/>
        </pc:sldMkLst>
        <pc:spChg chg="mod">
          <ac:chgData name="Owings, Jennifer C" userId="5ecaeb4d-520d-48b6-82b8-a43b0a8fab4e" providerId="ADAL" clId="{CF2506B4-47CB-4822-9ED4-4073CBFF380B}" dt="2020-10-12T14:57:53.675" v="785" actId="20577"/>
          <ac:spMkLst>
            <pc:docMk/>
            <pc:sldMk cId="3187146089" sldId="770"/>
            <ac:spMk id="2" creationId="{EEF4D73F-7B89-47D1-B06D-DDBD163A8C36}"/>
          </ac:spMkLst>
        </pc:spChg>
        <pc:spChg chg="add">
          <ac:chgData name="Owings, Jennifer C" userId="5ecaeb4d-520d-48b6-82b8-a43b0a8fab4e" providerId="ADAL" clId="{CF2506B4-47CB-4822-9ED4-4073CBFF380B}" dt="2020-10-12T14:57:45.008" v="736"/>
          <ac:spMkLst>
            <pc:docMk/>
            <pc:sldMk cId="3187146089" sldId="770"/>
            <ac:spMk id="3" creationId="{00ABA96E-5AC6-4532-9AF4-BEBD44EEEB50}"/>
          </ac:spMkLst>
        </pc:spChg>
      </pc:sldChg>
      <pc:sldChg chg="add del">
        <pc:chgData name="Owings, Jennifer C" userId="5ecaeb4d-520d-48b6-82b8-a43b0a8fab4e" providerId="ADAL" clId="{CF2506B4-47CB-4822-9ED4-4073CBFF380B}" dt="2020-10-12T14:55:05.099" v="685" actId="2696"/>
        <pc:sldMkLst>
          <pc:docMk/>
          <pc:sldMk cId="3897353480" sldId="770"/>
        </pc:sldMkLst>
      </pc:sldChg>
      <pc:sldChg chg="addSp modSp add">
        <pc:chgData name="Owings, Jennifer C" userId="5ecaeb4d-520d-48b6-82b8-a43b0a8fab4e" providerId="ADAL" clId="{CF2506B4-47CB-4822-9ED4-4073CBFF380B}" dt="2020-10-12T14:58:33.657" v="816" actId="20577"/>
        <pc:sldMkLst>
          <pc:docMk/>
          <pc:sldMk cId="589303919" sldId="771"/>
        </pc:sldMkLst>
        <pc:spChg chg="mod">
          <ac:chgData name="Owings, Jennifer C" userId="5ecaeb4d-520d-48b6-82b8-a43b0a8fab4e" providerId="ADAL" clId="{CF2506B4-47CB-4822-9ED4-4073CBFF380B}" dt="2020-10-12T14:58:33.657" v="816" actId="20577"/>
          <ac:spMkLst>
            <pc:docMk/>
            <pc:sldMk cId="589303919" sldId="771"/>
            <ac:spMk id="2" creationId="{36D12CAA-B81F-414C-A742-BBC6D33311D2}"/>
          </ac:spMkLst>
        </pc:spChg>
        <pc:spChg chg="add">
          <ac:chgData name="Owings, Jennifer C" userId="5ecaeb4d-520d-48b6-82b8-a43b0a8fab4e" providerId="ADAL" clId="{CF2506B4-47CB-4822-9ED4-4073CBFF380B}" dt="2020-10-12T14:58:27.041" v="788"/>
          <ac:spMkLst>
            <pc:docMk/>
            <pc:sldMk cId="589303919" sldId="771"/>
            <ac:spMk id="3" creationId="{A4A0D786-BACF-406B-A383-94C2ADAF769C}"/>
          </ac:spMkLst>
        </pc:spChg>
      </pc:sldChg>
      <pc:sldChg chg="addSp modSp add">
        <pc:chgData name="Owings, Jennifer C" userId="5ecaeb4d-520d-48b6-82b8-a43b0a8fab4e" providerId="ADAL" clId="{CF2506B4-47CB-4822-9ED4-4073CBFF380B}" dt="2020-10-12T15:00:47.636" v="840" actId="20577"/>
        <pc:sldMkLst>
          <pc:docMk/>
          <pc:sldMk cId="4119001778" sldId="772"/>
        </pc:sldMkLst>
        <pc:spChg chg="mod">
          <ac:chgData name="Owings, Jennifer C" userId="5ecaeb4d-520d-48b6-82b8-a43b0a8fab4e" providerId="ADAL" clId="{CF2506B4-47CB-4822-9ED4-4073CBFF380B}" dt="2020-10-12T15:00:47.636" v="840" actId="20577"/>
          <ac:spMkLst>
            <pc:docMk/>
            <pc:sldMk cId="4119001778" sldId="772"/>
            <ac:spMk id="2" creationId="{C71605E0-4E7D-4C63-8FB1-1CF795AB48CB}"/>
          </ac:spMkLst>
        </pc:spChg>
        <pc:spChg chg="add">
          <ac:chgData name="Owings, Jennifer C" userId="5ecaeb4d-520d-48b6-82b8-a43b0a8fab4e" providerId="ADAL" clId="{CF2506B4-47CB-4822-9ED4-4073CBFF380B}" dt="2020-10-12T15:00:40.485" v="819"/>
          <ac:spMkLst>
            <pc:docMk/>
            <pc:sldMk cId="4119001778" sldId="772"/>
            <ac:spMk id="3" creationId="{C101BF75-685C-40DF-A8B2-12254892CDC1}"/>
          </ac:spMkLst>
        </pc:spChg>
      </pc:sldChg>
      <pc:sldChg chg="addSp modSp add">
        <pc:chgData name="Owings, Jennifer C" userId="5ecaeb4d-520d-48b6-82b8-a43b0a8fab4e" providerId="ADAL" clId="{CF2506B4-47CB-4822-9ED4-4073CBFF380B}" dt="2020-10-12T15:01:30.240" v="857"/>
        <pc:sldMkLst>
          <pc:docMk/>
          <pc:sldMk cId="2165604046" sldId="773"/>
        </pc:sldMkLst>
        <pc:spChg chg="mod">
          <ac:chgData name="Owings, Jennifer C" userId="5ecaeb4d-520d-48b6-82b8-a43b0a8fab4e" providerId="ADAL" clId="{CF2506B4-47CB-4822-9ED4-4073CBFF380B}" dt="2020-10-12T15:01:22.498" v="856" actId="20577"/>
          <ac:spMkLst>
            <pc:docMk/>
            <pc:sldMk cId="2165604046" sldId="773"/>
            <ac:spMk id="2" creationId="{DA61336C-C13A-4B66-9FE7-0E64AEF885AB}"/>
          </ac:spMkLst>
        </pc:spChg>
        <pc:spChg chg="add">
          <ac:chgData name="Owings, Jennifer C" userId="5ecaeb4d-520d-48b6-82b8-a43b0a8fab4e" providerId="ADAL" clId="{CF2506B4-47CB-4822-9ED4-4073CBFF380B}" dt="2020-10-12T15:01:30.240" v="857"/>
          <ac:spMkLst>
            <pc:docMk/>
            <pc:sldMk cId="2165604046" sldId="773"/>
            <ac:spMk id="3" creationId="{5AC6E660-AEE8-4141-9D3C-AC4418DB9780}"/>
          </ac:spMkLst>
        </pc:spChg>
      </pc:sldChg>
      <pc:sldChg chg="addSp modSp add">
        <pc:chgData name="Owings, Jennifer C" userId="5ecaeb4d-520d-48b6-82b8-a43b0a8fab4e" providerId="ADAL" clId="{CF2506B4-47CB-4822-9ED4-4073CBFF380B}" dt="2020-10-12T15:02:11.409" v="883"/>
        <pc:sldMkLst>
          <pc:docMk/>
          <pc:sldMk cId="2699028481" sldId="774"/>
        </pc:sldMkLst>
        <pc:spChg chg="add mod">
          <ac:chgData name="Owings, Jennifer C" userId="5ecaeb4d-520d-48b6-82b8-a43b0a8fab4e" providerId="ADAL" clId="{CF2506B4-47CB-4822-9ED4-4073CBFF380B}" dt="2020-10-12T15:02:00.962" v="882" actId="20577"/>
          <ac:spMkLst>
            <pc:docMk/>
            <pc:sldMk cId="2699028481" sldId="774"/>
            <ac:spMk id="2" creationId="{045E7780-A724-4D95-8DB6-32A9626A70E1}"/>
          </ac:spMkLst>
        </pc:spChg>
        <pc:spChg chg="add">
          <ac:chgData name="Owings, Jennifer C" userId="5ecaeb4d-520d-48b6-82b8-a43b0a8fab4e" providerId="ADAL" clId="{CF2506B4-47CB-4822-9ED4-4073CBFF380B}" dt="2020-10-12T15:02:11.409" v="883"/>
          <ac:spMkLst>
            <pc:docMk/>
            <pc:sldMk cId="2699028481" sldId="774"/>
            <ac:spMk id="3" creationId="{EE60A9CA-3391-42AD-9C28-04C859BCC75B}"/>
          </ac:spMkLst>
        </pc:spChg>
      </pc:sldChg>
      <pc:sldChg chg="addSp modSp add">
        <pc:chgData name="Owings, Jennifer C" userId="5ecaeb4d-520d-48b6-82b8-a43b0a8fab4e" providerId="ADAL" clId="{CF2506B4-47CB-4822-9ED4-4073CBFF380B}" dt="2020-10-12T15:02:57.905" v="909" actId="20577"/>
        <pc:sldMkLst>
          <pc:docMk/>
          <pc:sldMk cId="3491152035" sldId="775"/>
        </pc:sldMkLst>
        <pc:spChg chg="mod">
          <ac:chgData name="Owings, Jennifer C" userId="5ecaeb4d-520d-48b6-82b8-a43b0a8fab4e" providerId="ADAL" clId="{CF2506B4-47CB-4822-9ED4-4073CBFF380B}" dt="2020-10-12T15:02:57.905" v="909" actId="20577"/>
          <ac:spMkLst>
            <pc:docMk/>
            <pc:sldMk cId="3491152035" sldId="775"/>
            <ac:spMk id="2" creationId="{F13F890E-6F5C-48A2-BE97-1DABF9D5E558}"/>
          </ac:spMkLst>
        </pc:spChg>
        <pc:spChg chg="add">
          <ac:chgData name="Owings, Jennifer C" userId="5ecaeb4d-520d-48b6-82b8-a43b0a8fab4e" providerId="ADAL" clId="{CF2506B4-47CB-4822-9ED4-4073CBFF380B}" dt="2020-10-12T15:02:47.118" v="888"/>
          <ac:spMkLst>
            <pc:docMk/>
            <pc:sldMk cId="3491152035" sldId="775"/>
            <ac:spMk id="3" creationId="{65DF5348-9116-4172-9A27-AE5C83BB9A6F}"/>
          </ac:spMkLst>
        </pc:spChg>
      </pc:sldChg>
      <pc:sldChg chg="add del">
        <pc:chgData name="Owings, Jennifer C" userId="5ecaeb4d-520d-48b6-82b8-a43b0a8fab4e" providerId="ADAL" clId="{CF2506B4-47CB-4822-9ED4-4073CBFF380B}" dt="2020-10-12T15:02:20.639" v="885" actId="2696"/>
        <pc:sldMkLst>
          <pc:docMk/>
          <pc:sldMk cId="4168008098" sldId="775"/>
        </pc:sldMkLst>
      </pc:sldChg>
      <pc:sldChg chg="addSp modSp add">
        <pc:chgData name="Owings, Jennifer C" userId="5ecaeb4d-520d-48b6-82b8-a43b0a8fab4e" providerId="ADAL" clId="{CF2506B4-47CB-4822-9ED4-4073CBFF380B}" dt="2020-10-12T15:03:33.809" v="933" actId="20577"/>
        <pc:sldMkLst>
          <pc:docMk/>
          <pc:sldMk cId="2827856893" sldId="776"/>
        </pc:sldMkLst>
        <pc:spChg chg="mod">
          <ac:chgData name="Owings, Jennifer C" userId="5ecaeb4d-520d-48b6-82b8-a43b0a8fab4e" providerId="ADAL" clId="{CF2506B4-47CB-4822-9ED4-4073CBFF380B}" dt="2020-10-12T15:03:33.809" v="933" actId="20577"/>
          <ac:spMkLst>
            <pc:docMk/>
            <pc:sldMk cId="2827856893" sldId="776"/>
            <ac:spMk id="2" creationId="{316CB7FE-B6CA-4632-AC20-CFF23E022792}"/>
          </ac:spMkLst>
        </pc:spChg>
        <pc:spChg chg="add">
          <ac:chgData name="Owings, Jennifer C" userId="5ecaeb4d-520d-48b6-82b8-a43b0a8fab4e" providerId="ADAL" clId="{CF2506B4-47CB-4822-9ED4-4073CBFF380B}" dt="2020-10-12T15:03:24.858" v="912"/>
          <ac:spMkLst>
            <pc:docMk/>
            <pc:sldMk cId="2827856893" sldId="776"/>
            <ac:spMk id="3" creationId="{1D090F5F-D220-441F-9BD4-B2CF1314E211}"/>
          </ac:spMkLst>
        </pc:spChg>
      </pc:sldChg>
      <pc:sldChg chg="addSp modSp add">
        <pc:chgData name="Owings, Jennifer C" userId="5ecaeb4d-520d-48b6-82b8-a43b0a8fab4e" providerId="ADAL" clId="{CF2506B4-47CB-4822-9ED4-4073CBFF380B}" dt="2020-10-12T15:04:23.853" v="965"/>
        <pc:sldMkLst>
          <pc:docMk/>
          <pc:sldMk cId="2330159882" sldId="777"/>
        </pc:sldMkLst>
        <pc:spChg chg="mod">
          <ac:chgData name="Owings, Jennifer C" userId="5ecaeb4d-520d-48b6-82b8-a43b0a8fab4e" providerId="ADAL" clId="{CF2506B4-47CB-4822-9ED4-4073CBFF380B}" dt="2020-10-12T15:04:16.979" v="964" actId="20577"/>
          <ac:spMkLst>
            <pc:docMk/>
            <pc:sldMk cId="2330159882" sldId="777"/>
            <ac:spMk id="2" creationId="{9AC27C45-4D07-4798-B6AC-EE19245B93E1}"/>
          </ac:spMkLst>
        </pc:spChg>
        <pc:spChg chg="add">
          <ac:chgData name="Owings, Jennifer C" userId="5ecaeb4d-520d-48b6-82b8-a43b0a8fab4e" providerId="ADAL" clId="{CF2506B4-47CB-4822-9ED4-4073CBFF380B}" dt="2020-10-12T15:04:23.853" v="965"/>
          <ac:spMkLst>
            <pc:docMk/>
            <pc:sldMk cId="2330159882" sldId="777"/>
            <ac:spMk id="3" creationId="{615AFC16-0CAB-423B-B81E-0B372B9F4C41}"/>
          </ac:spMkLst>
        </pc:spChg>
      </pc:sldChg>
      <pc:sldChg chg="addSp delSp modSp add">
        <pc:chgData name="Owings, Jennifer C" userId="5ecaeb4d-520d-48b6-82b8-a43b0a8fab4e" providerId="ADAL" clId="{CF2506B4-47CB-4822-9ED4-4073CBFF380B}" dt="2020-10-12T15:04:52.912" v="994" actId="20577"/>
        <pc:sldMkLst>
          <pc:docMk/>
          <pc:sldMk cId="112842123" sldId="778"/>
        </pc:sldMkLst>
        <pc:spChg chg="del">
          <ac:chgData name="Owings, Jennifer C" userId="5ecaeb4d-520d-48b6-82b8-a43b0a8fab4e" providerId="ADAL" clId="{CF2506B4-47CB-4822-9ED4-4073CBFF380B}" dt="2020-10-12T15:04:29.525" v="967"/>
          <ac:spMkLst>
            <pc:docMk/>
            <pc:sldMk cId="112842123" sldId="778"/>
            <ac:spMk id="2" creationId="{5CE3020D-022E-4E99-B3F7-137F4F242FD2}"/>
          </ac:spMkLst>
        </pc:spChg>
        <pc:spChg chg="del">
          <ac:chgData name="Owings, Jennifer C" userId="5ecaeb4d-520d-48b6-82b8-a43b0a8fab4e" providerId="ADAL" clId="{CF2506B4-47CB-4822-9ED4-4073CBFF380B}" dt="2020-10-12T15:04:29.525" v="967"/>
          <ac:spMkLst>
            <pc:docMk/>
            <pc:sldMk cId="112842123" sldId="778"/>
            <ac:spMk id="3" creationId="{691E4051-07AC-45AE-B639-697A9ED5E8EF}"/>
          </ac:spMkLst>
        </pc:spChg>
        <pc:spChg chg="del">
          <ac:chgData name="Owings, Jennifer C" userId="5ecaeb4d-520d-48b6-82b8-a43b0a8fab4e" providerId="ADAL" clId="{CF2506B4-47CB-4822-9ED4-4073CBFF380B}" dt="2020-10-12T15:04:29.525" v="967"/>
          <ac:spMkLst>
            <pc:docMk/>
            <pc:sldMk cId="112842123" sldId="778"/>
            <ac:spMk id="4" creationId="{8B24586F-B0BA-4495-8D5B-2D28E9FBEF3B}"/>
          </ac:spMkLst>
        </pc:spChg>
        <pc:spChg chg="add mod">
          <ac:chgData name="Owings, Jennifer C" userId="5ecaeb4d-520d-48b6-82b8-a43b0a8fab4e" providerId="ADAL" clId="{CF2506B4-47CB-4822-9ED4-4073CBFF380B}" dt="2020-10-12T15:04:52.912" v="994" actId="20577"/>
          <ac:spMkLst>
            <pc:docMk/>
            <pc:sldMk cId="112842123" sldId="778"/>
            <ac:spMk id="5" creationId="{7914ADC0-F023-4843-B290-7720D35ED0CC}"/>
          </ac:spMkLst>
        </pc:spChg>
        <pc:spChg chg="add">
          <ac:chgData name="Owings, Jennifer C" userId="5ecaeb4d-520d-48b6-82b8-a43b0a8fab4e" providerId="ADAL" clId="{CF2506B4-47CB-4822-9ED4-4073CBFF380B}" dt="2020-10-12T15:04:43.753" v="968"/>
          <ac:spMkLst>
            <pc:docMk/>
            <pc:sldMk cId="112842123" sldId="778"/>
            <ac:spMk id="6" creationId="{97E9947E-F9A9-48BD-A10E-AEC6F9C9DD9B}"/>
          </ac:spMkLst>
        </pc:spChg>
      </pc:sldChg>
      <pc:sldChg chg="addSp modSp add">
        <pc:chgData name="Owings, Jennifer C" userId="5ecaeb4d-520d-48b6-82b8-a43b0a8fab4e" providerId="ADAL" clId="{CF2506B4-47CB-4822-9ED4-4073CBFF380B}" dt="2020-10-12T15:05:14.003" v="1027" actId="20577"/>
        <pc:sldMkLst>
          <pc:docMk/>
          <pc:sldMk cId="613198276" sldId="779"/>
        </pc:sldMkLst>
        <pc:spChg chg="mod">
          <ac:chgData name="Owings, Jennifer C" userId="5ecaeb4d-520d-48b6-82b8-a43b0a8fab4e" providerId="ADAL" clId="{CF2506B4-47CB-4822-9ED4-4073CBFF380B}" dt="2020-10-12T15:05:14.003" v="1027" actId="20577"/>
          <ac:spMkLst>
            <pc:docMk/>
            <pc:sldMk cId="613198276" sldId="779"/>
            <ac:spMk id="2" creationId="{3DC344C0-B92A-40B6-A640-D1FF261A85BA}"/>
          </ac:spMkLst>
        </pc:spChg>
        <pc:spChg chg="add">
          <ac:chgData name="Owings, Jennifer C" userId="5ecaeb4d-520d-48b6-82b8-a43b0a8fab4e" providerId="ADAL" clId="{CF2506B4-47CB-4822-9ED4-4073CBFF380B}" dt="2020-10-12T15:05:06.902" v="996"/>
          <ac:spMkLst>
            <pc:docMk/>
            <pc:sldMk cId="613198276" sldId="779"/>
            <ac:spMk id="3" creationId="{69D47A16-2605-4CC4-84D8-5564FB21E015}"/>
          </ac:spMkLst>
        </pc:spChg>
      </pc:sldChg>
      <pc:sldChg chg="addSp modSp add">
        <pc:chgData name="Owings, Jennifer C" userId="5ecaeb4d-520d-48b6-82b8-a43b0a8fab4e" providerId="ADAL" clId="{CF2506B4-47CB-4822-9ED4-4073CBFF380B}" dt="2020-10-12T15:05:38.690" v="1050" actId="20577"/>
        <pc:sldMkLst>
          <pc:docMk/>
          <pc:sldMk cId="3636589944" sldId="780"/>
        </pc:sldMkLst>
        <pc:spChg chg="mod">
          <ac:chgData name="Owings, Jennifer C" userId="5ecaeb4d-520d-48b6-82b8-a43b0a8fab4e" providerId="ADAL" clId="{CF2506B4-47CB-4822-9ED4-4073CBFF380B}" dt="2020-10-12T15:05:38.690" v="1050" actId="20577"/>
          <ac:spMkLst>
            <pc:docMk/>
            <pc:sldMk cId="3636589944" sldId="780"/>
            <ac:spMk id="2" creationId="{917D33CD-52E7-4407-89F3-E0A440FC3334}"/>
          </ac:spMkLst>
        </pc:spChg>
        <pc:spChg chg="add">
          <ac:chgData name="Owings, Jennifer C" userId="5ecaeb4d-520d-48b6-82b8-a43b0a8fab4e" providerId="ADAL" clId="{CF2506B4-47CB-4822-9ED4-4073CBFF380B}" dt="2020-10-12T15:05:30.103" v="1029"/>
          <ac:spMkLst>
            <pc:docMk/>
            <pc:sldMk cId="3636589944" sldId="780"/>
            <ac:spMk id="3" creationId="{966C738D-8ACA-4B83-B36F-18170C663150}"/>
          </ac:spMkLst>
        </pc:spChg>
      </pc:sldChg>
      <pc:sldChg chg="addSp modSp add">
        <pc:chgData name="Owings, Jennifer C" userId="5ecaeb4d-520d-48b6-82b8-a43b0a8fab4e" providerId="ADAL" clId="{CF2506B4-47CB-4822-9ED4-4073CBFF380B}" dt="2020-10-12T15:06:01.825" v="1075" actId="20577"/>
        <pc:sldMkLst>
          <pc:docMk/>
          <pc:sldMk cId="1833727079" sldId="781"/>
        </pc:sldMkLst>
        <pc:spChg chg="mod">
          <ac:chgData name="Owings, Jennifer C" userId="5ecaeb4d-520d-48b6-82b8-a43b0a8fab4e" providerId="ADAL" clId="{CF2506B4-47CB-4822-9ED4-4073CBFF380B}" dt="2020-10-12T15:06:01.825" v="1075" actId="20577"/>
          <ac:spMkLst>
            <pc:docMk/>
            <pc:sldMk cId="1833727079" sldId="781"/>
            <ac:spMk id="2" creationId="{C6DFFAA0-57CE-4BB8-B3B7-30FB4F45E20B}"/>
          </ac:spMkLst>
        </pc:spChg>
        <pc:spChg chg="add">
          <ac:chgData name="Owings, Jennifer C" userId="5ecaeb4d-520d-48b6-82b8-a43b0a8fab4e" providerId="ADAL" clId="{CF2506B4-47CB-4822-9ED4-4073CBFF380B}" dt="2020-10-12T15:05:53.800" v="1052"/>
          <ac:spMkLst>
            <pc:docMk/>
            <pc:sldMk cId="1833727079" sldId="781"/>
            <ac:spMk id="3" creationId="{433A623A-EE81-41BA-AAEA-1817D54E5A34}"/>
          </ac:spMkLst>
        </pc:spChg>
      </pc:sldChg>
      <pc:sldChg chg="addSp modSp add">
        <pc:chgData name="Owings, Jennifer C" userId="5ecaeb4d-520d-48b6-82b8-a43b0a8fab4e" providerId="ADAL" clId="{CF2506B4-47CB-4822-9ED4-4073CBFF380B}" dt="2020-10-12T15:06:25.056" v="1125" actId="20577"/>
        <pc:sldMkLst>
          <pc:docMk/>
          <pc:sldMk cId="3971143127" sldId="782"/>
        </pc:sldMkLst>
        <pc:spChg chg="mod">
          <ac:chgData name="Owings, Jennifer C" userId="5ecaeb4d-520d-48b6-82b8-a43b0a8fab4e" providerId="ADAL" clId="{CF2506B4-47CB-4822-9ED4-4073CBFF380B}" dt="2020-10-12T15:06:25.056" v="1125" actId="20577"/>
          <ac:spMkLst>
            <pc:docMk/>
            <pc:sldMk cId="3971143127" sldId="782"/>
            <ac:spMk id="2" creationId="{28DC67F8-39B4-43F6-B7C2-247535FB9386}"/>
          </ac:spMkLst>
        </pc:spChg>
        <pc:spChg chg="add">
          <ac:chgData name="Owings, Jennifer C" userId="5ecaeb4d-520d-48b6-82b8-a43b0a8fab4e" providerId="ADAL" clId="{CF2506B4-47CB-4822-9ED4-4073CBFF380B}" dt="2020-10-12T15:06:15.464" v="1077"/>
          <ac:spMkLst>
            <pc:docMk/>
            <pc:sldMk cId="3971143127" sldId="782"/>
            <ac:spMk id="3" creationId="{533C8453-DE95-410F-92BE-CE3C78CE1AD0}"/>
          </ac:spMkLst>
        </pc:spChg>
      </pc:sldChg>
      <pc:sldChg chg="addSp modSp add">
        <pc:chgData name="Owings, Jennifer C" userId="5ecaeb4d-520d-48b6-82b8-a43b0a8fab4e" providerId="ADAL" clId="{CF2506B4-47CB-4822-9ED4-4073CBFF380B}" dt="2020-10-12T15:06:51.377" v="1168" actId="20577"/>
        <pc:sldMkLst>
          <pc:docMk/>
          <pc:sldMk cId="4266889817" sldId="783"/>
        </pc:sldMkLst>
        <pc:spChg chg="mod">
          <ac:chgData name="Owings, Jennifer C" userId="5ecaeb4d-520d-48b6-82b8-a43b0a8fab4e" providerId="ADAL" clId="{CF2506B4-47CB-4822-9ED4-4073CBFF380B}" dt="2020-10-12T15:06:51.377" v="1168" actId="20577"/>
          <ac:spMkLst>
            <pc:docMk/>
            <pc:sldMk cId="4266889817" sldId="783"/>
            <ac:spMk id="2" creationId="{A189AF32-27E5-42D1-9042-A900C5411215}"/>
          </ac:spMkLst>
        </pc:spChg>
        <pc:spChg chg="add">
          <ac:chgData name="Owings, Jennifer C" userId="5ecaeb4d-520d-48b6-82b8-a43b0a8fab4e" providerId="ADAL" clId="{CF2506B4-47CB-4822-9ED4-4073CBFF380B}" dt="2020-10-12T15:06:37.168" v="1127"/>
          <ac:spMkLst>
            <pc:docMk/>
            <pc:sldMk cId="4266889817" sldId="783"/>
            <ac:spMk id="3" creationId="{7D9845F8-D930-41BF-A8D3-6FE4B23499FF}"/>
          </ac:spMkLst>
        </pc:spChg>
      </pc:sldChg>
      <pc:sldChg chg="addSp modSp add">
        <pc:chgData name="Owings, Jennifer C" userId="5ecaeb4d-520d-48b6-82b8-a43b0a8fab4e" providerId="ADAL" clId="{CF2506B4-47CB-4822-9ED4-4073CBFF380B}" dt="2020-10-12T15:07:18.686" v="1198" actId="20577"/>
        <pc:sldMkLst>
          <pc:docMk/>
          <pc:sldMk cId="2072346665" sldId="784"/>
        </pc:sldMkLst>
        <pc:spChg chg="mod">
          <ac:chgData name="Owings, Jennifer C" userId="5ecaeb4d-520d-48b6-82b8-a43b0a8fab4e" providerId="ADAL" clId="{CF2506B4-47CB-4822-9ED4-4073CBFF380B}" dt="2020-10-12T15:07:18.686" v="1198" actId="20577"/>
          <ac:spMkLst>
            <pc:docMk/>
            <pc:sldMk cId="2072346665" sldId="784"/>
            <ac:spMk id="2" creationId="{D07211D6-BBCF-4ED1-A9B3-CE01B0D120DB}"/>
          </ac:spMkLst>
        </pc:spChg>
        <pc:spChg chg="add">
          <ac:chgData name="Owings, Jennifer C" userId="5ecaeb4d-520d-48b6-82b8-a43b0a8fab4e" providerId="ADAL" clId="{CF2506B4-47CB-4822-9ED4-4073CBFF380B}" dt="2020-10-12T15:07:10.166" v="1170"/>
          <ac:spMkLst>
            <pc:docMk/>
            <pc:sldMk cId="2072346665" sldId="784"/>
            <ac:spMk id="3" creationId="{70AB940B-909A-40E1-ADE7-C24615507295}"/>
          </ac:spMkLst>
        </pc:spChg>
      </pc:sldChg>
      <pc:sldChg chg="add del">
        <pc:chgData name="Owings, Jennifer C" userId="5ecaeb4d-520d-48b6-82b8-a43b0a8fab4e" providerId="ADAL" clId="{CF2506B4-47CB-4822-9ED4-4073CBFF380B}" dt="2020-10-12T15:07:28.325" v="1200" actId="2696"/>
        <pc:sldMkLst>
          <pc:docMk/>
          <pc:sldMk cId="2850465419" sldId="785"/>
        </pc:sldMkLst>
      </pc:sldChg>
    </pc:docChg>
  </pc:docChgLst>
  <pc:docChgLst>
    <pc:chgData name="Owings, Jennifer C" userId="5ecaeb4d-520d-48b6-82b8-a43b0a8fab4e" providerId="ADAL" clId="{A6399B7A-9BD1-47A3-BF4B-41540CB97718}"/>
    <pc:docChg chg="undo custSel delSld modSld">
      <pc:chgData name="Owings, Jennifer C" userId="5ecaeb4d-520d-48b6-82b8-a43b0a8fab4e" providerId="ADAL" clId="{A6399B7A-9BD1-47A3-BF4B-41540CB97718}" dt="2020-12-02T20:11:58.207" v="141" actId="2711"/>
      <pc:docMkLst>
        <pc:docMk/>
      </pc:docMkLst>
      <pc:sldChg chg="modSp">
        <pc:chgData name="Owings, Jennifer C" userId="5ecaeb4d-520d-48b6-82b8-a43b0a8fab4e" providerId="ADAL" clId="{A6399B7A-9BD1-47A3-BF4B-41540CB97718}" dt="2020-12-02T19:34:03.900" v="5" actId="1440"/>
        <pc:sldMkLst>
          <pc:docMk/>
          <pc:sldMk cId="0" sldId="451"/>
        </pc:sldMkLst>
        <pc:spChg chg="mod">
          <ac:chgData name="Owings, Jennifer C" userId="5ecaeb4d-520d-48b6-82b8-a43b0a8fab4e" providerId="ADAL" clId="{A6399B7A-9BD1-47A3-BF4B-41540CB97718}" dt="2020-12-02T19:33:52.834" v="4" actId="27636"/>
          <ac:spMkLst>
            <pc:docMk/>
            <pc:sldMk cId="0" sldId="451"/>
            <ac:spMk id="71681" creationId="{00000000-0000-0000-0000-000000000000}"/>
          </ac:spMkLst>
        </pc:spChg>
        <pc:picChg chg="mod">
          <ac:chgData name="Owings, Jennifer C" userId="5ecaeb4d-520d-48b6-82b8-a43b0a8fab4e" providerId="ADAL" clId="{A6399B7A-9BD1-47A3-BF4B-41540CB97718}" dt="2020-12-02T19:34:03.900" v="5" actId="1440"/>
          <ac:picMkLst>
            <pc:docMk/>
            <pc:sldMk cId="0" sldId="451"/>
            <ac:picMk id="5" creationId="{6AE987FA-1E01-42F1-B72C-6F7B10EBB692}"/>
          </ac:picMkLst>
        </pc:picChg>
      </pc:sldChg>
      <pc:sldChg chg="modSp">
        <pc:chgData name="Owings, Jennifer C" userId="5ecaeb4d-520d-48b6-82b8-a43b0a8fab4e" providerId="ADAL" clId="{A6399B7A-9BD1-47A3-BF4B-41540CB97718}" dt="2020-12-02T19:34:28.031" v="9" actId="20577"/>
        <pc:sldMkLst>
          <pc:docMk/>
          <pc:sldMk cId="4217848487" sldId="600"/>
        </pc:sldMkLst>
        <pc:spChg chg="mod">
          <ac:chgData name="Owings, Jennifer C" userId="5ecaeb4d-520d-48b6-82b8-a43b0a8fab4e" providerId="ADAL" clId="{A6399B7A-9BD1-47A3-BF4B-41540CB97718}" dt="2020-12-02T19:34:28.031" v="9" actId="20577"/>
          <ac:spMkLst>
            <pc:docMk/>
            <pc:sldMk cId="4217848487" sldId="600"/>
            <ac:spMk id="2" creationId="{00000000-0000-0000-0000-000000000000}"/>
          </ac:spMkLst>
        </pc:spChg>
        <pc:spChg chg="mod">
          <ac:chgData name="Owings, Jennifer C" userId="5ecaeb4d-520d-48b6-82b8-a43b0a8fab4e" providerId="ADAL" clId="{A6399B7A-9BD1-47A3-BF4B-41540CB97718}" dt="2020-12-02T19:34:20.991" v="8" actId="27636"/>
          <ac:spMkLst>
            <pc:docMk/>
            <pc:sldMk cId="4217848487" sldId="600"/>
            <ac:spMk id="3" creationId="{00000000-0000-0000-0000-000000000000}"/>
          </ac:spMkLst>
        </pc:spChg>
      </pc:sldChg>
      <pc:sldChg chg="delSp modSp">
        <pc:chgData name="Owings, Jennifer C" userId="5ecaeb4d-520d-48b6-82b8-a43b0a8fab4e" providerId="ADAL" clId="{A6399B7A-9BD1-47A3-BF4B-41540CB97718}" dt="2020-12-02T19:35:19.302" v="17" actId="1076"/>
        <pc:sldMkLst>
          <pc:docMk/>
          <pc:sldMk cId="3110858792" sldId="602"/>
        </pc:sldMkLst>
        <pc:spChg chg="mod">
          <ac:chgData name="Owings, Jennifer C" userId="5ecaeb4d-520d-48b6-82b8-a43b0a8fab4e" providerId="ADAL" clId="{A6399B7A-9BD1-47A3-BF4B-41540CB97718}" dt="2020-12-02T19:35:13.301" v="14" actId="255"/>
          <ac:spMkLst>
            <pc:docMk/>
            <pc:sldMk cId="3110858792" sldId="602"/>
            <ac:spMk id="2" creationId="{00000000-0000-0000-0000-000000000000}"/>
          </ac:spMkLst>
        </pc:spChg>
        <pc:spChg chg="mod">
          <ac:chgData name="Owings, Jennifer C" userId="5ecaeb4d-520d-48b6-82b8-a43b0a8fab4e" providerId="ADAL" clId="{A6399B7A-9BD1-47A3-BF4B-41540CB97718}" dt="2020-12-02T19:35:05.326" v="12" actId="255"/>
          <ac:spMkLst>
            <pc:docMk/>
            <pc:sldMk cId="3110858792" sldId="602"/>
            <ac:spMk id="3" creationId="{00000000-0000-0000-0000-000000000000}"/>
          </ac:spMkLst>
        </pc:spChg>
        <pc:spChg chg="del">
          <ac:chgData name="Owings, Jennifer C" userId="5ecaeb4d-520d-48b6-82b8-a43b0a8fab4e" providerId="ADAL" clId="{A6399B7A-9BD1-47A3-BF4B-41540CB97718}" dt="2020-12-02T19:34:51.811" v="10"/>
          <ac:spMkLst>
            <pc:docMk/>
            <pc:sldMk cId="3110858792" sldId="602"/>
            <ac:spMk id="4" creationId="{00000000-0000-0000-0000-000000000000}"/>
          </ac:spMkLst>
        </pc:spChg>
        <pc:picChg chg="mod">
          <ac:chgData name="Owings, Jennifer C" userId="5ecaeb4d-520d-48b6-82b8-a43b0a8fab4e" providerId="ADAL" clId="{A6399B7A-9BD1-47A3-BF4B-41540CB97718}" dt="2020-12-02T19:35:19.302" v="17" actId="1076"/>
          <ac:picMkLst>
            <pc:docMk/>
            <pc:sldMk cId="3110858792" sldId="602"/>
            <ac:picMk id="5" creationId="{0E90664F-010A-438F-BB53-3CC3B76720F8}"/>
          </ac:picMkLst>
        </pc:picChg>
      </pc:sldChg>
      <pc:sldChg chg="del">
        <pc:chgData name="Owings, Jennifer C" userId="5ecaeb4d-520d-48b6-82b8-a43b0a8fab4e" providerId="ADAL" clId="{A6399B7A-9BD1-47A3-BF4B-41540CB97718}" dt="2020-12-02T19:38:22.868" v="18" actId="2696"/>
        <pc:sldMkLst>
          <pc:docMk/>
          <pc:sldMk cId="2609318605" sldId="610"/>
        </pc:sldMkLst>
      </pc:sldChg>
      <pc:sldChg chg="addSp delSp modSp delDesignElem">
        <pc:chgData name="Owings, Jennifer C" userId="5ecaeb4d-520d-48b6-82b8-a43b0a8fab4e" providerId="ADAL" clId="{A6399B7A-9BD1-47A3-BF4B-41540CB97718}" dt="2020-12-02T19:52:31.118" v="66" actId="1440"/>
        <pc:sldMkLst>
          <pc:docMk/>
          <pc:sldMk cId="1119283669" sldId="611"/>
        </pc:sldMkLst>
        <pc:spChg chg="del mod">
          <ac:chgData name="Owings, Jennifer C" userId="5ecaeb4d-520d-48b6-82b8-a43b0a8fab4e" providerId="ADAL" clId="{A6399B7A-9BD1-47A3-BF4B-41540CB97718}" dt="2020-12-02T19:39:32.035" v="31"/>
          <ac:spMkLst>
            <pc:docMk/>
            <pc:sldMk cId="1119283669" sldId="611"/>
            <ac:spMk id="2" creationId="{8527FF8A-A513-482E-8929-61F3745CD962}"/>
          </ac:spMkLst>
        </pc:spChg>
        <pc:spChg chg="add mod">
          <ac:chgData name="Owings, Jennifer C" userId="5ecaeb4d-520d-48b6-82b8-a43b0a8fab4e" providerId="ADAL" clId="{A6399B7A-9BD1-47A3-BF4B-41540CB97718}" dt="2020-12-02T19:40:20.966" v="55" actId="1076"/>
          <ac:spMkLst>
            <pc:docMk/>
            <pc:sldMk cId="1119283669" sldId="611"/>
            <ac:spMk id="3" creationId="{4BB6F3C7-BBE9-4BFB-B19B-B1D7D5055639}"/>
          </ac:spMkLst>
        </pc:spChg>
        <pc:spChg chg="del">
          <ac:chgData name="Owings, Jennifer C" userId="5ecaeb4d-520d-48b6-82b8-a43b0a8fab4e" providerId="ADAL" clId="{A6399B7A-9BD1-47A3-BF4B-41540CB97718}" dt="2020-12-02T19:38:30.361" v="19"/>
          <ac:spMkLst>
            <pc:docMk/>
            <pc:sldMk cId="1119283669" sldId="611"/>
            <ac:spMk id="5" creationId="{00000000-0000-0000-0000-000000000000}"/>
          </ac:spMkLst>
        </pc:spChg>
        <pc:spChg chg="del">
          <ac:chgData name="Owings, Jennifer C" userId="5ecaeb4d-520d-48b6-82b8-a43b0a8fab4e" providerId="ADAL" clId="{A6399B7A-9BD1-47A3-BF4B-41540CB97718}" dt="2020-12-02T19:39:23.974" v="30"/>
          <ac:spMkLst>
            <pc:docMk/>
            <pc:sldMk cId="1119283669" sldId="611"/>
            <ac:spMk id="73" creationId="{46F7435D-E3DB-47B1-BA61-B00ACC83A9DE}"/>
          </ac:spMkLst>
        </pc:spChg>
        <pc:spChg chg="del">
          <ac:chgData name="Owings, Jennifer C" userId="5ecaeb4d-520d-48b6-82b8-a43b0a8fab4e" providerId="ADAL" clId="{A6399B7A-9BD1-47A3-BF4B-41540CB97718}" dt="2020-12-02T19:39:23.974" v="30"/>
          <ac:spMkLst>
            <pc:docMk/>
            <pc:sldMk cId="1119283669" sldId="611"/>
            <ac:spMk id="75" creationId="{F263A0B5-F8C4-4116-809F-78A768EA79A6}"/>
          </ac:spMkLst>
        </pc:spChg>
        <pc:spChg chg="del">
          <ac:chgData name="Owings, Jennifer C" userId="5ecaeb4d-520d-48b6-82b8-a43b0a8fab4e" providerId="ADAL" clId="{A6399B7A-9BD1-47A3-BF4B-41540CB97718}" dt="2020-12-02T19:39:23.974" v="30"/>
          <ac:spMkLst>
            <pc:docMk/>
            <pc:sldMk cId="1119283669" sldId="611"/>
            <ac:spMk id="15362" creationId="{00000000-0000-0000-0000-000000000000}"/>
          </ac:spMkLst>
        </pc:spChg>
        <pc:spChg chg="mod">
          <ac:chgData name="Owings, Jennifer C" userId="5ecaeb4d-520d-48b6-82b8-a43b0a8fab4e" providerId="ADAL" clId="{A6399B7A-9BD1-47A3-BF4B-41540CB97718}" dt="2020-12-02T19:40:17.083" v="54" actId="1076"/>
          <ac:spMkLst>
            <pc:docMk/>
            <pc:sldMk cId="1119283669" sldId="611"/>
            <ac:spMk id="15363" creationId="{00000000-0000-0000-0000-000000000000}"/>
          </ac:spMkLst>
        </pc:spChg>
        <pc:picChg chg="mod">
          <ac:chgData name="Owings, Jennifer C" userId="5ecaeb4d-520d-48b6-82b8-a43b0a8fab4e" providerId="ADAL" clId="{A6399B7A-9BD1-47A3-BF4B-41540CB97718}" dt="2020-12-02T19:52:31.118" v="66" actId="1440"/>
          <ac:picMkLst>
            <pc:docMk/>
            <pc:sldMk cId="1119283669" sldId="611"/>
            <ac:picMk id="15364" creationId="{00000000-0000-0000-0000-000000000000}"/>
          </ac:picMkLst>
        </pc:picChg>
      </pc:sldChg>
      <pc:sldChg chg="delSp modSp">
        <pc:chgData name="Owings, Jennifer C" userId="5ecaeb4d-520d-48b6-82b8-a43b0a8fab4e" providerId="ADAL" clId="{A6399B7A-9BD1-47A3-BF4B-41540CB97718}" dt="2020-12-02T20:07:01.688" v="120" actId="1076"/>
        <pc:sldMkLst>
          <pc:docMk/>
          <pc:sldMk cId="956925359" sldId="615"/>
        </pc:sldMkLst>
        <pc:spChg chg="del mod">
          <ac:chgData name="Owings, Jennifer C" userId="5ecaeb4d-520d-48b6-82b8-a43b0a8fab4e" providerId="ADAL" clId="{A6399B7A-9BD1-47A3-BF4B-41540CB97718}" dt="2020-12-02T20:06:31.680" v="105"/>
          <ac:spMkLst>
            <pc:docMk/>
            <pc:sldMk cId="956925359" sldId="615"/>
            <ac:spMk id="12" creationId="{00000000-0000-0000-0000-000000000000}"/>
          </ac:spMkLst>
        </pc:spChg>
        <pc:spChg chg="mod">
          <ac:chgData name="Owings, Jennifer C" userId="5ecaeb4d-520d-48b6-82b8-a43b0a8fab4e" providerId="ADAL" clId="{A6399B7A-9BD1-47A3-BF4B-41540CB97718}" dt="2020-12-02T20:06:06.582" v="98" actId="20577"/>
          <ac:spMkLst>
            <pc:docMk/>
            <pc:sldMk cId="956925359" sldId="615"/>
            <ac:spMk id="124930" creationId="{00000000-0000-0000-0000-000000000000}"/>
          </ac:spMkLst>
        </pc:spChg>
        <pc:spChg chg="mod">
          <ac:chgData name="Owings, Jennifer C" userId="5ecaeb4d-520d-48b6-82b8-a43b0a8fab4e" providerId="ADAL" clId="{A6399B7A-9BD1-47A3-BF4B-41540CB97718}" dt="2020-12-02T20:06:27.850" v="103" actId="1076"/>
          <ac:spMkLst>
            <pc:docMk/>
            <pc:sldMk cId="956925359" sldId="615"/>
            <ac:spMk id="124931" creationId="{00000000-0000-0000-0000-000000000000}"/>
          </ac:spMkLst>
        </pc:spChg>
        <pc:picChg chg="mod">
          <ac:chgData name="Owings, Jennifer C" userId="5ecaeb4d-520d-48b6-82b8-a43b0a8fab4e" providerId="ADAL" clId="{A6399B7A-9BD1-47A3-BF4B-41540CB97718}" dt="2020-12-02T20:06:54.254" v="119" actId="1076"/>
          <ac:picMkLst>
            <pc:docMk/>
            <pc:sldMk cId="956925359" sldId="615"/>
            <ac:picMk id="7" creationId="{00000000-0000-0000-0000-000000000000}"/>
          </ac:picMkLst>
        </pc:picChg>
        <pc:picChg chg="mod">
          <ac:chgData name="Owings, Jennifer C" userId="5ecaeb4d-520d-48b6-82b8-a43b0a8fab4e" providerId="ADAL" clId="{A6399B7A-9BD1-47A3-BF4B-41540CB97718}" dt="2020-12-02T20:06:48.672" v="115" actId="1076"/>
          <ac:picMkLst>
            <pc:docMk/>
            <pc:sldMk cId="956925359" sldId="615"/>
            <ac:picMk id="8" creationId="{00000000-0000-0000-0000-000000000000}"/>
          </ac:picMkLst>
        </pc:picChg>
        <pc:picChg chg="mod">
          <ac:chgData name="Owings, Jennifer C" userId="5ecaeb4d-520d-48b6-82b8-a43b0a8fab4e" providerId="ADAL" clId="{A6399B7A-9BD1-47A3-BF4B-41540CB97718}" dt="2020-12-02T20:06:36.220" v="107" actId="1076"/>
          <ac:picMkLst>
            <pc:docMk/>
            <pc:sldMk cId="956925359" sldId="615"/>
            <ac:picMk id="9" creationId="{00000000-0000-0000-0000-000000000000}"/>
          </ac:picMkLst>
        </pc:picChg>
        <pc:picChg chg="mod">
          <ac:chgData name="Owings, Jennifer C" userId="5ecaeb4d-520d-48b6-82b8-a43b0a8fab4e" providerId="ADAL" clId="{A6399B7A-9BD1-47A3-BF4B-41540CB97718}" dt="2020-12-02T20:06:49.863" v="116" actId="1076"/>
          <ac:picMkLst>
            <pc:docMk/>
            <pc:sldMk cId="956925359" sldId="615"/>
            <ac:picMk id="10" creationId="{00000000-0000-0000-0000-000000000000}"/>
          </ac:picMkLst>
        </pc:picChg>
        <pc:picChg chg="mod">
          <ac:chgData name="Owings, Jennifer C" userId="5ecaeb4d-520d-48b6-82b8-a43b0a8fab4e" providerId="ADAL" clId="{A6399B7A-9BD1-47A3-BF4B-41540CB97718}" dt="2020-12-02T20:07:01.688" v="120" actId="1076"/>
          <ac:picMkLst>
            <pc:docMk/>
            <pc:sldMk cId="956925359" sldId="615"/>
            <ac:picMk id="11" creationId="{00000000-0000-0000-0000-000000000000}"/>
          </ac:picMkLst>
        </pc:picChg>
        <pc:picChg chg="mod">
          <ac:chgData name="Owings, Jennifer C" userId="5ecaeb4d-520d-48b6-82b8-a43b0a8fab4e" providerId="ADAL" clId="{A6399B7A-9BD1-47A3-BF4B-41540CB97718}" dt="2020-12-02T20:06:47.331" v="114" actId="1076"/>
          <ac:picMkLst>
            <pc:docMk/>
            <pc:sldMk cId="956925359" sldId="615"/>
            <ac:picMk id="14340" creationId="{00000000-0000-0000-0000-000000000000}"/>
          </ac:picMkLst>
        </pc:picChg>
      </pc:sldChg>
      <pc:sldChg chg="del">
        <pc:chgData name="Owings, Jennifer C" userId="5ecaeb4d-520d-48b6-82b8-a43b0a8fab4e" providerId="ADAL" clId="{A6399B7A-9BD1-47A3-BF4B-41540CB97718}" dt="2020-12-02T20:10:42.538" v="122" actId="2696"/>
        <pc:sldMkLst>
          <pc:docMk/>
          <pc:sldMk cId="2894202368" sldId="622"/>
        </pc:sldMkLst>
      </pc:sldChg>
      <pc:sldChg chg="modSp">
        <pc:chgData name="Owings, Jennifer C" userId="5ecaeb4d-520d-48b6-82b8-a43b0a8fab4e" providerId="ADAL" clId="{A6399B7A-9BD1-47A3-BF4B-41540CB97718}" dt="2020-12-02T19:56:05.300" v="90" actId="14100"/>
        <pc:sldMkLst>
          <pc:docMk/>
          <pc:sldMk cId="4119001778" sldId="772"/>
        </pc:sldMkLst>
        <pc:spChg chg="mod">
          <ac:chgData name="Owings, Jennifer C" userId="5ecaeb4d-520d-48b6-82b8-a43b0a8fab4e" providerId="ADAL" clId="{A6399B7A-9BD1-47A3-BF4B-41540CB97718}" dt="2020-12-02T19:54:31.837" v="69" actId="1076"/>
          <ac:spMkLst>
            <pc:docMk/>
            <pc:sldMk cId="4119001778" sldId="772"/>
            <ac:spMk id="2" creationId="{C71605E0-4E7D-4C63-8FB1-1CF795AB48CB}"/>
          </ac:spMkLst>
        </pc:spChg>
        <pc:spChg chg="mod">
          <ac:chgData name="Owings, Jennifer C" userId="5ecaeb4d-520d-48b6-82b8-a43b0a8fab4e" providerId="ADAL" clId="{A6399B7A-9BD1-47A3-BF4B-41540CB97718}" dt="2020-12-02T19:55:25.166" v="79" actId="1076"/>
          <ac:spMkLst>
            <pc:docMk/>
            <pc:sldMk cId="4119001778" sldId="772"/>
            <ac:spMk id="5" creationId="{9EA6DAAC-D537-4D5E-B18B-EA3BC21C2DD1}"/>
          </ac:spMkLst>
        </pc:spChg>
        <pc:spChg chg="mod">
          <ac:chgData name="Owings, Jennifer C" userId="5ecaeb4d-520d-48b6-82b8-a43b0a8fab4e" providerId="ADAL" clId="{A6399B7A-9BD1-47A3-BF4B-41540CB97718}" dt="2020-12-02T19:54:54.716" v="72" actId="1076"/>
          <ac:spMkLst>
            <pc:docMk/>
            <pc:sldMk cId="4119001778" sldId="772"/>
            <ac:spMk id="7" creationId="{AAA3DEF7-8FBE-43C2-9B29-0603EDA81BE7}"/>
          </ac:spMkLst>
        </pc:spChg>
        <pc:picChg chg="mod">
          <ac:chgData name="Owings, Jennifer C" userId="5ecaeb4d-520d-48b6-82b8-a43b0a8fab4e" providerId="ADAL" clId="{A6399B7A-9BD1-47A3-BF4B-41540CB97718}" dt="2020-12-02T19:56:05.300" v="90" actId="14100"/>
          <ac:picMkLst>
            <pc:docMk/>
            <pc:sldMk cId="4119001778" sldId="772"/>
            <ac:picMk id="6" creationId="{C3210D9D-1E5D-4AE5-9173-286FC103A3EE}"/>
          </ac:picMkLst>
        </pc:picChg>
      </pc:sldChg>
      <pc:sldChg chg="del">
        <pc:chgData name="Owings, Jennifer C" userId="5ecaeb4d-520d-48b6-82b8-a43b0a8fab4e" providerId="ADAL" clId="{A6399B7A-9BD1-47A3-BF4B-41540CB97718}" dt="2020-12-02T20:10:42.523" v="121" actId="2696"/>
        <pc:sldMkLst>
          <pc:docMk/>
          <pc:sldMk cId="2165604046" sldId="773"/>
        </pc:sldMkLst>
      </pc:sldChg>
      <pc:sldChg chg="del">
        <pc:chgData name="Owings, Jennifer C" userId="5ecaeb4d-520d-48b6-82b8-a43b0a8fab4e" providerId="ADAL" clId="{A6399B7A-9BD1-47A3-BF4B-41540CB97718}" dt="2020-12-02T20:10:42.552" v="123" actId="2696"/>
        <pc:sldMkLst>
          <pc:docMk/>
          <pc:sldMk cId="3491152035" sldId="775"/>
        </pc:sldMkLst>
      </pc:sldChg>
      <pc:sldChg chg="del">
        <pc:chgData name="Owings, Jennifer C" userId="5ecaeb4d-520d-48b6-82b8-a43b0a8fab4e" providerId="ADAL" clId="{A6399B7A-9BD1-47A3-BF4B-41540CB97718}" dt="2020-12-02T20:10:42.562" v="124" actId="2696"/>
        <pc:sldMkLst>
          <pc:docMk/>
          <pc:sldMk cId="2330159882" sldId="777"/>
        </pc:sldMkLst>
      </pc:sldChg>
      <pc:sldChg chg="del">
        <pc:chgData name="Owings, Jennifer C" userId="5ecaeb4d-520d-48b6-82b8-a43b0a8fab4e" providerId="ADAL" clId="{A6399B7A-9BD1-47A3-BF4B-41540CB97718}" dt="2020-12-02T20:10:42.578" v="125" actId="2696"/>
        <pc:sldMkLst>
          <pc:docMk/>
          <pc:sldMk cId="112842123" sldId="778"/>
        </pc:sldMkLst>
      </pc:sldChg>
      <pc:sldChg chg="del">
        <pc:chgData name="Owings, Jennifer C" userId="5ecaeb4d-520d-48b6-82b8-a43b0a8fab4e" providerId="ADAL" clId="{A6399B7A-9BD1-47A3-BF4B-41540CB97718}" dt="2020-12-02T20:10:51.313" v="126" actId="2696"/>
        <pc:sldMkLst>
          <pc:docMk/>
          <pc:sldMk cId="613198276" sldId="779"/>
        </pc:sldMkLst>
      </pc:sldChg>
      <pc:sldChg chg="del">
        <pc:chgData name="Owings, Jennifer C" userId="5ecaeb4d-520d-48b6-82b8-a43b0a8fab4e" providerId="ADAL" clId="{A6399B7A-9BD1-47A3-BF4B-41540CB97718}" dt="2020-12-02T20:10:59.320" v="127" actId="2696"/>
        <pc:sldMkLst>
          <pc:docMk/>
          <pc:sldMk cId="3636589944" sldId="780"/>
        </pc:sldMkLst>
      </pc:sldChg>
      <pc:sldChg chg="del">
        <pc:chgData name="Owings, Jennifer C" userId="5ecaeb4d-520d-48b6-82b8-a43b0a8fab4e" providerId="ADAL" clId="{A6399B7A-9BD1-47A3-BF4B-41540CB97718}" dt="2020-12-02T20:11:01.748" v="128" actId="2696"/>
        <pc:sldMkLst>
          <pc:docMk/>
          <pc:sldMk cId="1833727079" sldId="781"/>
        </pc:sldMkLst>
      </pc:sldChg>
      <pc:sldChg chg="modSp">
        <pc:chgData name="Owings, Jennifer C" userId="5ecaeb4d-520d-48b6-82b8-a43b0a8fab4e" providerId="ADAL" clId="{A6399B7A-9BD1-47A3-BF4B-41540CB97718}" dt="2020-12-02T20:11:58.207" v="141" actId="2711"/>
        <pc:sldMkLst>
          <pc:docMk/>
          <pc:sldMk cId="3971143127" sldId="782"/>
        </pc:sldMkLst>
        <pc:spChg chg="mod">
          <ac:chgData name="Owings, Jennifer C" userId="5ecaeb4d-520d-48b6-82b8-a43b0a8fab4e" providerId="ADAL" clId="{A6399B7A-9BD1-47A3-BF4B-41540CB97718}" dt="2020-12-02T20:11:40.672" v="136" actId="1076"/>
          <ac:spMkLst>
            <pc:docMk/>
            <pc:sldMk cId="3971143127" sldId="782"/>
            <ac:spMk id="2" creationId="{28DC67F8-39B4-43F6-B7C2-247535FB9386}"/>
          </ac:spMkLst>
        </pc:spChg>
        <pc:spChg chg="mod">
          <ac:chgData name="Owings, Jennifer C" userId="5ecaeb4d-520d-48b6-82b8-a43b0a8fab4e" providerId="ADAL" clId="{A6399B7A-9BD1-47A3-BF4B-41540CB97718}" dt="2020-12-02T20:11:58.207" v="141" actId="2711"/>
          <ac:spMkLst>
            <pc:docMk/>
            <pc:sldMk cId="3971143127" sldId="782"/>
            <ac:spMk id="3" creationId="{533C8453-DE95-410F-92BE-CE3C78CE1AD0}"/>
          </ac:spMkLst>
        </pc:spChg>
      </pc:sldChg>
    </pc:docChg>
  </pc:docChgLst>
  <pc:docChgLst>
    <pc:chgData name="Owings, Jennifer C" userId="5ecaeb4d-520d-48b6-82b8-a43b0a8fab4e" providerId="ADAL" clId="{1AAEDCDB-42F4-4574-A6F4-B7B7395D0A3A}"/>
    <pc:docChg chg="custSel addSld delSld modSld sldOrd">
      <pc:chgData name="Owings, Jennifer C" userId="5ecaeb4d-520d-48b6-82b8-a43b0a8fab4e" providerId="ADAL" clId="{1AAEDCDB-42F4-4574-A6F4-B7B7395D0A3A}" dt="2020-11-05T16:13:12.570" v="29"/>
      <pc:docMkLst>
        <pc:docMk/>
      </pc:docMkLst>
      <pc:sldChg chg="add del ord">
        <pc:chgData name="Owings, Jennifer C" userId="5ecaeb4d-520d-48b6-82b8-a43b0a8fab4e" providerId="ADAL" clId="{1AAEDCDB-42F4-4574-A6F4-B7B7395D0A3A}" dt="2020-11-05T15:38:21.851" v="26"/>
        <pc:sldMkLst>
          <pc:docMk/>
          <pc:sldMk cId="1473644388" sldId="256"/>
        </pc:sldMkLst>
      </pc:sldChg>
      <pc:sldChg chg="del">
        <pc:chgData name="Owings, Jennifer C" userId="5ecaeb4d-520d-48b6-82b8-a43b0a8fab4e" providerId="ADAL" clId="{1AAEDCDB-42F4-4574-A6F4-B7B7395D0A3A}" dt="2020-11-05T15:37:36.797" v="19" actId="2696"/>
        <pc:sldMkLst>
          <pc:docMk/>
          <pc:sldMk cId="1862979555" sldId="256"/>
        </pc:sldMkLst>
      </pc:sldChg>
      <pc:sldChg chg="del">
        <pc:chgData name="Owings, Jennifer C" userId="5ecaeb4d-520d-48b6-82b8-a43b0a8fab4e" providerId="ADAL" clId="{1AAEDCDB-42F4-4574-A6F4-B7B7395D0A3A}" dt="2020-11-05T15:37:36.753" v="10" actId="2696"/>
        <pc:sldMkLst>
          <pc:docMk/>
          <pc:sldMk cId="2280026262" sldId="465"/>
        </pc:sldMkLst>
      </pc:sldChg>
      <pc:sldChg chg="del">
        <pc:chgData name="Owings, Jennifer C" userId="5ecaeb4d-520d-48b6-82b8-a43b0a8fab4e" providerId="ADAL" clId="{1AAEDCDB-42F4-4574-A6F4-B7B7395D0A3A}" dt="2020-11-05T15:37:36.793" v="18" actId="2696"/>
        <pc:sldMkLst>
          <pc:docMk/>
          <pc:sldMk cId="1530560427" sldId="482"/>
        </pc:sldMkLst>
        <pc:picChg chg="add del">
          <ac:chgData name="Owings, Jennifer C" userId="5ecaeb4d-520d-48b6-82b8-a43b0a8fab4e" providerId="ADAL" clId="{1AAEDCDB-42F4-4574-A6F4-B7B7395D0A3A}" dt="2020-11-05T16:13:12.570" v="29"/>
          <ac:picMkLst>
            <pc:docMk/>
            <pc:sldMk cId="1530560427" sldId="482"/>
            <ac:picMk id="5" creationId="{C2E7BDAE-4BDE-4A7C-9725-453D4C25EDB0}"/>
          </ac:picMkLst>
        </pc:picChg>
      </pc:sldChg>
      <pc:sldChg chg="del">
        <pc:chgData name="Owings, Jennifer C" userId="5ecaeb4d-520d-48b6-82b8-a43b0a8fab4e" providerId="ADAL" clId="{1AAEDCDB-42F4-4574-A6F4-B7B7395D0A3A}" dt="2020-11-05T15:37:36.762" v="13" actId="2696"/>
        <pc:sldMkLst>
          <pc:docMk/>
          <pc:sldMk cId="807561404" sldId="681"/>
        </pc:sldMkLst>
      </pc:sldChg>
      <pc:sldChg chg="add del ord">
        <pc:chgData name="Owings, Jennifer C" userId="5ecaeb4d-520d-48b6-82b8-a43b0a8fab4e" providerId="ADAL" clId="{1AAEDCDB-42F4-4574-A6F4-B7B7395D0A3A}" dt="2020-11-05T15:38:15.867" v="25"/>
        <pc:sldMkLst>
          <pc:docMk/>
          <pc:sldMk cId="3988731499" sldId="681"/>
        </pc:sldMkLst>
      </pc:sldChg>
      <pc:sldChg chg="del">
        <pc:chgData name="Owings, Jennifer C" userId="5ecaeb4d-520d-48b6-82b8-a43b0a8fab4e" providerId="ADAL" clId="{1AAEDCDB-42F4-4574-A6F4-B7B7395D0A3A}" dt="2020-11-05T15:37:36.758" v="12" actId="2696"/>
        <pc:sldMkLst>
          <pc:docMk/>
          <pc:sldMk cId="297546745" sldId="682"/>
        </pc:sldMkLst>
      </pc:sldChg>
      <pc:sldChg chg="add del ord">
        <pc:chgData name="Owings, Jennifer C" userId="5ecaeb4d-520d-48b6-82b8-a43b0a8fab4e" providerId="ADAL" clId="{1AAEDCDB-42F4-4574-A6F4-B7B7395D0A3A}" dt="2020-11-05T15:38:15.867" v="25"/>
        <pc:sldMkLst>
          <pc:docMk/>
          <pc:sldMk cId="3299280954" sldId="682"/>
        </pc:sldMkLst>
      </pc:sldChg>
      <pc:sldChg chg="add del ord">
        <pc:chgData name="Owings, Jennifer C" userId="5ecaeb4d-520d-48b6-82b8-a43b0a8fab4e" providerId="ADAL" clId="{1AAEDCDB-42F4-4574-A6F4-B7B7395D0A3A}" dt="2020-11-05T15:38:15.867" v="25"/>
        <pc:sldMkLst>
          <pc:docMk/>
          <pc:sldMk cId="2740958564" sldId="683"/>
        </pc:sldMkLst>
      </pc:sldChg>
      <pc:sldChg chg="del">
        <pc:chgData name="Owings, Jennifer C" userId="5ecaeb4d-520d-48b6-82b8-a43b0a8fab4e" providerId="ADAL" clId="{1AAEDCDB-42F4-4574-A6F4-B7B7395D0A3A}" dt="2020-11-05T15:37:36.756" v="11" actId="2696"/>
        <pc:sldMkLst>
          <pc:docMk/>
          <pc:sldMk cId="3497652212" sldId="683"/>
        </pc:sldMkLst>
      </pc:sldChg>
      <pc:sldChg chg="add del ord">
        <pc:chgData name="Owings, Jennifer C" userId="5ecaeb4d-520d-48b6-82b8-a43b0a8fab4e" providerId="ADAL" clId="{1AAEDCDB-42F4-4574-A6F4-B7B7395D0A3A}" dt="2020-11-05T15:38:15.867" v="25"/>
        <pc:sldMkLst>
          <pc:docMk/>
          <pc:sldMk cId="304334314" sldId="694"/>
        </pc:sldMkLst>
      </pc:sldChg>
      <pc:sldChg chg="del">
        <pc:chgData name="Owings, Jennifer C" userId="5ecaeb4d-520d-48b6-82b8-a43b0a8fab4e" providerId="ADAL" clId="{1AAEDCDB-42F4-4574-A6F4-B7B7395D0A3A}" dt="2020-11-05T15:37:36.772" v="16" actId="2696"/>
        <pc:sldMkLst>
          <pc:docMk/>
          <pc:sldMk cId="4255641521" sldId="694"/>
        </pc:sldMkLst>
      </pc:sldChg>
      <pc:sldChg chg="del">
        <pc:chgData name="Owings, Jennifer C" userId="5ecaeb4d-520d-48b6-82b8-a43b0a8fab4e" providerId="ADAL" clId="{1AAEDCDB-42F4-4574-A6F4-B7B7395D0A3A}" dt="2020-11-05T15:37:36.775" v="17" actId="2696"/>
        <pc:sldMkLst>
          <pc:docMk/>
          <pc:sldMk cId="4136683984" sldId="699"/>
        </pc:sldMkLst>
      </pc:sldChg>
      <pc:sldChg chg="add del ord">
        <pc:chgData name="Owings, Jennifer C" userId="5ecaeb4d-520d-48b6-82b8-a43b0a8fab4e" providerId="ADAL" clId="{1AAEDCDB-42F4-4574-A6F4-B7B7395D0A3A}" dt="2020-11-05T15:38:15.867" v="25"/>
        <pc:sldMkLst>
          <pc:docMk/>
          <pc:sldMk cId="4266327833" sldId="699"/>
        </pc:sldMkLst>
      </pc:sldChg>
      <pc:sldChg chg="del">
        <pc:chgData name="Owings, Jennifer C" userId="5ecaeb4d-520d-48b6-82b8-a43b0a8fab4e" providerId="ADAL" clId="{1AAEDCDB-42F4-4574-A6F4-B7B7395D0A3A}" dt="2020-11-05T15:37:36.768" v="15" actId="2696"/>
        <pc:sldMkLst>
          <pc:docMk/>
          <pc:sldMk cId="1304298519" sldId="700"/>
        </pc:sldMkLst>
      </pc:sldChg>
      <pc:sldChg chg="add del ord">
        <pc:chgData name="Owings, Jennifer C" userId="5ecaeb4d-520d-48b6-82b8-a43b0a8fab4e" providerId="ADAL" clId="{1AAEDCDB-42F4-4574-A6F4-B7B7395D0A3A}" dt="2020-11-05T15:38:15.867" v="25"/>
        <pc:sldMkLst>
          <pc:docMk/>
          <pc:sldMk cId="1643011899" sldId="700"/>
        </pc:sldMkLst>
      </pc:sldChg>
      <pc:sldChg chg="add del ord">
        <pc:chgData name="Owings, Jennifer C" userId="5ecaeb4d-520d-48b6-82b8-a43b0a8fab4e" providerId="ADAL" clId="{1AAEDCDB-42F4-4574-A6F4-B7B7395D0A3A}" dt="2020-11-05T15:38:15.867" v="25"/>
        <pc:sldMkLst>
          <pc:docMk/>
          <pc:sldMk cId="1946507723" sldId="712"/>
        </pc:sldMkLst>
      </pc:sldChg>
      <pc:sldChg chg="del">
        <pc:chgData name="Owings, Jennifer C" userId="5ecaeb4d-520d-48b6-82b8-a43b0a8fab4e" providerId="ADAL" clId="{1AAEDCDB-42F4-4574-A6F4-B7B7395D0A3A}" dt="2020-11-05T15:37:36.765" v="14" actId="2696"/>
        <pc:sldMkLst>
          <pc:docMk/>
          <pc:sldMk cId="2632122790" sldId="712"/>
        </pc:sldMkLst>
      </pc:sldChg>
      <pc:sldChg chg="add del ord">
        <pc:chgData name="Owings, Jennifer C" userId="5ecaeb4d-520d-48b6-82b8-a43b0a8fab4e" providerId="ADAL" clId="{1AAEDCDB-42F4-4574-A6F4-B7B7395D0A3A}" dt="2020-11-05T15:38:15.867" v="25"/>
        <pc:sldMkLst>
          <pc:docMk/>
          <pc:sldMk cId="2199627535" sldId="759"/>
        </pc:sldMkLst>
      </pc:sldChg>
      <pc:sldChg chg="del">
        <pc:chgData name="Owings, Jennifer C" userId="5ecaeb4d-520d-48b6-82b8-a43b0a8fab4e" providerId="ADAL" clId="{1AAEDCDB-42F4-4574-A6F4-B7B7395D0A3A}" dt="2020-11-05T15:37:36.749" v="9" actId="2696"/>
        <pc:sldMkLst>
          <pc:docMk/>
          <pc:sldMk cId="3903042465" sldId="759"/>
        </pc:sldMkLst>
      </pc:sldChg>
      <pc:sldChg chg="add del ord">
        <pc:chgData name="Owings, Jennifer C" userId="5ecaeb4d-520d-48b6-82b8-a43b0a8fab4e" providerId="ADAL" clId="{1AAEDCDB-42F4-4574-A6F4-B7B7395D0A3A}" dt="2020-11-05T15:38:15.867" v="25"/>
        <pc:sldMkLst>
          <pc:docMk/>
          <pc:sldMk cId="260428250" sldId="760"/>
        </pc:sldMkLst>
      </pc:sldChg>
      <pc:sldChg chg="del">
        <pc:chgData name="Owings, Jennifer C" userId="5ecaeb4d-520d-48b6-82b8-a43b0a8fab4e" providerId="ADAL" clId="{1AAEDCDB-42F4-4574-A6F4-B7B7395D0A3A}" dt="2020-11-05T15:37:36.746" v="8" actId="2696"/>
        <pc:sldMkLst>
          <pc:docMk/>
          <pc:sldMk cId="1256111457" sldId="760"/>
        </pc:sldMkLst>
      </pc:sldChg>
      <pc:sldChg chg="add del ord">
        <pc:chgData name="Owings, Jennifer C" userId="5ecaeb4d-520d-48b6-82b8-a43b0a8fab4e" providerId="ADAL" clId="{1AAEDCDB-42F4-4574-A6F4-B7B7395D0A3A}" dt="2020-11-05T15:38:15.867" v="25"/>
        <pc:sldMkLst>
          <pc:docMk/>
          <pc:sldMk cId="545560390" sldId="761"/>
        </pc:sldMkLst>
      </pc:sldChg>
      <pc:sldChg chg="del">
        <pc:chgData name="Owings, Jennifer C" userId="5ecaeb4d-520d-48b6-82b8-a43b0a8fab4e" providerId="ADAL" clId="{1AAEDCDB-42F4-4574-A6F4-B7B7395D0A3A}" dt="2020-11-05T15:37:36.743" v="7" actId="2696"/>
        <pc:sldMkLst>
          <pc:docMk/>
          <pc:sldMk cId="1720053651" sldId="761"/>
        </pc:sldMkLst>
      </pc:sldChg>
      <pc:sldChg chg="add del ord">
        <pc:chgData name="Owings, Jennifer C" userId="5ecaeb4d-520d-48b6-82b8-a43b0a8fab4e" providerId="ADAL" clId="{1AAEDCDB-42F4-4574-A6F4-B7B7395D0A3A}" dt="2020-11-05T15:38:15.867" v="25"/>
        <pc:sldMkLst>
          <pc:docMk/>
          <pc:sldMk cId="1980882043" sldId="762"/>
        </pc:sldMkLst>
      </pc:sldChg>
      <pc:sldChg chg="del">
        <pc:chgData name="Owings, Jennifer C" userId="5ecaeb4d-520d-48b6-82b8-a43b0a8fab4e" providerId="ADAL" clId="{1AAEDCDB-42F4-4574-A6F4-B7B7395D0A3A}" dt="2020-11-05T15:37:36.739" v="6" actId="2696"/>
        <pc:sldMkLst>
          <pc:docMk/>
          <pc:sldMk cId="2218515587" sldId="762"/>
        </pc:sldMkLst>
      </pc:sldChg>
      <pc:sldChg chg="add del ord">
        <pc:chgData name="Owings, Jennifer C" userId="5ecaeb4d-520d-48b6-82b8-a43b0a8fab4e" providerId="ADAL" clId="{1AAEDCDB-42F4-4574-A6F4-B7B7395D0A3A}" dt="2020-11-05T15:38:15.867" v="25"/>
        <pc:sldMkLst>
          <pc:docMk/>
          <pc:sldMk cId="181248026" sldId="763"/>
        </pc:sldMkLst>
      </pc:sldChg>
      <pc:sldChg chg="del">
        <pc:chgData name="Owings, Jennifer C" userId="5ecaeb4d-520d-48b6-82b8-a43b0a8fab4e" providerId="ADAL" clId="{1AAEDCDB-42F4-4574-A6F4-B7B7395D0A3A}" dt="2020-11-05T15:37:36.713" v="5" actId="2696"/>
        <pc:sldMkLst>
          <pc:docMk/>
          <pc:sldMk cId="2645455992" sldId="763"/>
        </pc:sldMkLst>
      </pc:sldChg>
      <pc:sldChg chg="del">
        <pc:chgData name="Owings, Jennifer C" userId="5ecaeb4d-520d-48b6-82b8-a43b0a8fab4e" providerId="ADAL" clId="{1AAEDCDB-42F4-4574-A6F4-B7B7395D0A3A}" dt="2020-11-05T15:37:36.676" v="1" actId="2696"/>
        <pc:sldMkLst>
          <pc:docMk/>
          <pc:sldMk cId="169217205" sldId="764"/>
        </pc:sldMkLst>
      </pc:sldChg>
      <pc:sldChg chg="add del ord">
        <pc:chgData name="Owings, Jennifer C" userId="5ecaeb4d-520d-48b6-82b8-a43b0a8fab4e" providerId="ADAL" clId="{1AAEDCDB-42F4-4574-A6F4-B7B7395D0A3A}" dt="2020-11-05T15:38:15.867" v="25"/>
        <pc:sldMkLst>
          <pc:docMk/>
          <pc:sldMk cId="2016324019" sldId="764"/>
        </pc:sldMkLst>
      </pc:sldChg>
      <pc:sldChg chg="del">
        <pc:chgData name="Owings, Jennifer C" userId="5ecaeb4d-520d-48b6-82b8-a43b0a8fab4e" providerId="ADAL" clId="{1AAEDCDB-42F4-4574-A6F4-B7B7395D0A3A}" dt="2020-11-05T15:37:36.709" v="4" actId="2696"/>
        <pc:sldMkLst>
          <pc:docMk/>
          <pc:sldMk cId="1611266384" sldId="765"/>
        </pc:sldMkLst>
      </pc:sldChg>
      <pc:sldChg chg="add del ord">
        <pc:chgData name="Owings, Jennifer C" userId="5ecaeb4d-520d-48b6-82b8-a43b0a8fab4e" providerId="ADAL" clId="{1AAEDCDB-42F4-4574-A6F4-B7B7395D0A3A}" dt="2020-11-05T15:38:15.867" v="25"/>
        <pc:sldMkLst>
          <pc:docMk/>
          <pc:sldMk cId="3324199792" sldId="765"/>
        </pc:sldMkLst>
      </pc:sldChg>
      <pc:sldChg chg="add del ord">
        <pc:chgData name="Owings, Jennifer C" userId="5ecaeb4d-520d-48b6-82b8-a43b0a8fab4e" providerId="ADAL" clId="{1AAEDCDB-42F4-4574-A6F4-B7B7395D0A3A}" dt="2020-11-05T15:38:15.867" v="25"/>
        <pc:sldMkLst>
          <pc:docMk/>
          <pc:sldMk cId="2375297575" sldId="766"/>
        </pc:sldMkLst>
      </pc:sldChg>
      <pc:sldChg chg="del">
        <pc:chgData name="Owings, Jennifer C" userId="5ecaeb4d-520d-48b6-82b8-a43b0a8fab4e" providerId="ADAL" clId="{1AAEDCDB-42F4-4574-A6F4-B7B7395D0A3A}" dt="2020-11-05T15:37:36.683" v="3" actId="2696"/>
        <pc:sldMkLst>
          <pc:docMk/>
          <pc:sldMk cId="3574935118" sldId="766"/>
        </pc:sldMkLst>
      </pc:sldChg>
      <pc:sldChg chg="add del ord">
        <pc:chgData name="Owings, Jennifer C" userId="5ecaeb4d-520d-48b6-82b8-a43b0a8fab4e" providerId="ADAL" clId="{1AAEDCDB-42F4-4574-A6F4-B7B7395D0A3A}" dt="2020-11-05T15:38:15.867" v="25"/>
        <pc:sldMkLst>
          <pc:docMk/>
          <pc:sldMk cId="3451728694" sldId="767"/>
        </pc:sldMkLst>
      </pc:sldChg>
      <pc:sldChg chg="del">
        <pc:chgData name="Owings, Jennifer C" userId="5ecaeb4d-520d-48b6-82b8-a43b0a8fab4e" providerId="ADAL" clId="{1AAEDCDB-42F4-4574-A6F4-B7B7395D0A3A}" dt="2020-11-05T15:37:36.671" v="0" actId="2696"/>
        <pc:sldMkLst>
          <pc:docMk/>
          <pc:sldMk cId="4234423255" sldId="767"/>
        </pc:sldMkLst>
      </pc:sldChg>
      <pc:sldChg chg="add del ord">
        <pc:chgData name="Owings, Jennifer C" userId="5ecaeb4d-520d-48b6-82b8-a43b0a8fab4e" providerId="ADAL" clId="{1AAEDCDB-42F4-4574-A6F4-B7B7395D0A3A}" dt="2020-11-05T15:38:15.867" v="25"/>
        <pc:sldMkLst>
          <pc:docMk/>
          <pc:sldMk cId="1581581238" sldId="768"/>
        </pc:sldMkLst>
      </pc:sldChg>
      <pc:sldChg chg="del">
        <pc:chgData name="Owings, Jennifer C" userId="5ecaeb4d-520d-48b6-82b8-a43b0a8fab4e" providerId="ADAL" clId="{1AAEDCDB-42F4-4574-A6F4-B7B7395D0A3A}" dt="2020-11-05T15:37:36.680" v="2" actId="2696"/>
        <pc:sldMkLst>
          <pc:docMk/>
          <pc:sldMk cId="3658301677" sldId="768"/>
        </pc:sldMkLst>
      </pc:sldChg>
      <pc:sldChg chg="add del">
        <pc:chgData name="Owings, Jennifer C" userId="5ecaeb4d-520d-48b6-82b8-a43b0a8fab4e" providerId="ADAL" clId="{1AAEDCDB-42F4-4574-A6F4-B7B7395D0A3A}" dt="2020-11-05T15:38:30.754" v="27" actId="2696"/>
        <pc:sldMkLst>
          <pc:docMk/>
          <pc:sldMk cId="645430206" sldId="800"/>
        </pc:sldMkLst>
      </pc:sldChg>
    </pc:docChg>
  </pc:docChgLst>
  <pc:docChgLst>
    <pc:chgData name="Owings, Jennifer C" userId="5ecaeb4d-520d-48b6-82b8-a43b0a8fab4e" providerId="ADAL" clId="{EFA83E33-0823-448B-B6FE-482172CED26D}"/>
    <pc:docChg chg="undo custSel mod addSld delSld modSld sldOrd">
      <pc:chgData name="Owings, Jennifer C" userId="5ecaeb4d-520d-48b6-82b8-a43b0a8fab4e" providerId="ADAL" clId="{EFA83E33-0823-448B-B6FE-482172CED26D}" dt="2020-10-08T17:13:51.927" v="74" actId="2696"/>
      <pc:docMkLst>
        <pc:docMk/>
      </pc:docMkLst>
      <pc:sldChg chg="del">
        <pc:chgData name="Owings, Jennifer C" userId="5ecaeb4d-520d-48b6-82b8-a43b0a8fab4e" providerId="ADAL" clId="{EFA83E33-0823-448B-B6FE-482172CED26D}" dt="2020-10-08T16:57:49.962" v="21" actId="2696"/>
        <pc:sldMkLst>
          <pc:docMk/>
          <pc:sldMk cId="4279589749" sldId="261"/>
        </pc:sldMkLst>
      </pc:sldChg>
      <pc:sldChg chg="delSp ord">
        <pc:chgData name="Owings, Jennifer C" userId="5ecaeb4d-520d-48b6-82b8-a43b0a8fab4e" providerId="ADAL" clId="{EFA83E33-0823-448B-B6FE-482172CED26D}" dt="2020-10-08T17:12:31.576" v="71"/>
        <pc:sldMkLst>
          <pc:docMk/>
          <pc:sldMk cId="0" sldId="343"/>
        </pc:sldMkLst>
        <pc:spChg chg="del">
          <ac:chgData name="Owings, Jennifer C" userId="5ecaeb4d-520d-48b6-82b8-a43b0a8fab4e" providerId="ADAL" clId="{EFA83E33-0823-448B-B6FE-482172CED26D}" dt="2020-10-08T16:57:07.070" v="19"/>
          <ac:spMkLst>
            <pc:docMk/>
            <pc:sldMk cId="0" sldId="343"/>
            <ac:spMk id="2" creationId="{00000000-0000-0000-0000-000000000000}"/>
          </ac:spMkLst>
        </pc:spChg>
      </pc:sldChg>
      <pc:sldChg chg="add del ord">
        <pc:chgData name="Owings, Jennifer C" userId="5ecaeb4d-520d-48b6-82b8-a43b0a8fab4e" providerId="ADAL" clId="{EFA83E33-0823-448B-B6FE-482172CED26D}" dt="2020-10-08T17:04:28.700" v="35" actId="2696"/>
        <pc:sldMkLst>
          <pc:docMk/>
          <pc:sldMk cId="2278354834" sldId="447"/>
        </pc:sldMkLst>
      </pc:sldChg>
      <pc:sldChg chg="add">
        <pc:chgData name="Owings, Jennifer C" userId="5ecaeb4d-520d-48b6-82b8-a43b0a8fab4e" providerId="ADAL" clId="{EFA83E33-0823-448B-B6FE-482172CED26D}" dt="2020-10-08T16:56:30.771" v="0"/>
        <pc:sldMkLst>
          <pc:docMk/>
          <pc:sldMk cId="0" sldId="451"/>
        </pc:sldMkLst>
      </pc:sldChg>
      <pc:sldChg chg="modSp add">
        <pc:chgData name="Owings, Jennifer C" userId="5ecaeb4d-520d-48b6-82b8-a43b0a8fab4e" providerId="ADAL" clId="{EFA83E33-0823-448B-B6FE-482172CED26D}" dt="2020-10-08T16:56:30.771" v="0"/>
        <pc:sldMkLst>
          <pc:docMk/>
          <pc:sldMk cId="2280026262" sldId="465"/>
        </pc:sldMkLst>
        <pc:spChg chg="mod">
          <ac:chgData name="Owings, Jennifer C" userId="5ecaeb4d-520d-48b6-82b8-a43b0a8fab4e" providerId="ADAL" clId="{EFA83E33-0823-448B-B6FE-482172CED26D}" dt="2020-10-08T16:56:30.771" v="0"/>
          <ac:spMkLst>
            <pc:docMk/>
            <pc:sldMk cId="2280026262" sldId="465"/>
            <ac:spMk id="54273" creationId="{00000000-0000-0000-0000-000000000000}"/>
          </ac:spMkLst>
        </pc:spChg>
      </pc:sldChg>
      <pc:sldChg chg="modSp add">
        <pc:chgData name="Owings, Jennifer C" userId="5ecaeb4d-520d-48b6-82b8-a43b0a8fab4e" providerId="ADAL" clId="{EFA83E33-0823-448B-B6FE-482172CED26D}" dt="2020-10-08T16:56:30.771" v="0"/>
        <pc:sldMkLst>
          <pc:docMk/>
          <pc:sldMk cId="0" sldId="466"/>
        </pc:sldMkLst>
        <pc:spChg chg="mod">
          <ac:chgData name="Owings, Jennifer C" userId="5ecaeb4d-520d-48b6-82b8-a43b0a8fab4e" providerId="ADAL" clId="{EFA83E33-0823-448B-B6FE-482172CED26D}" dt="2020-10-08T16:56:30.771" v="0"/>
          <ac:spMkLst>
            <pc:docMk/>
            <pc:sldMk cId="0" sldId="466"/>
            <ac:spMk id="55297" creationId="{00000000-0000-0000-0000-000000000000}"/>
          </ac:spMkLst>
        </pc:spChg>
        <pc:spChg chg="mod">
          <ac:chgData name="Owings, Jennifer C" userId="5ecaeb4d-520d-48b6-82b8-a43b0a8fab4e" providerId="ADAL" clId="{EFA83E33-0823-448B-B6FE-482172CED26D}" dt="2020-10-08T16:56:30.771" v="0"/>
          <ac:spMkLst>
            <pc:docMk/>
            <pc:sldMk cId="0" sldId="466"/>
            <ac:spMk id="55298" creationId="{00000000-0000-0000-0000-000000000000}"/>
          </ac:spMkLst>
        </pc:spChg>
      </pc:sldChg>
      <pc:sldChg chg="modSp add">
        <pc:chgData name="Owings, Jennifer C" userId="5ecaeb4d-520d-48b6-82b8-a43b0a8fab4e" providerId="ADAL" clId="{EFA83E33-0823-448B-B6FE-482172CED26D}" dt="2020-10-08T16:56:30.771" v="0"/>
        <pc:sldMkLst>
          <pc:docMk/>
          <pc:sldMk cId="0" sldId="468"/>
        </pc:sldMkLst>
        <pc:spChg chg="mod">
          <ac:chgData name="Owings, Jennifer C" userId="5ecaeb4d-520d-48b6-82b8-a43b0a8fab4e" providerId="ADAL" clId="{EFA83E33-0823-448B-B6FE-482172CED26D}" dt="2020-10-08T16:56:30.771" v="0"/>
          <ac:spMkLst>
            <pc:docMk/>
            <pc:sldMk cId="0" sldId="468"/>
            <ac:spMk id="56321" creationId="{00000000-0000-0000-0000-000000000000}"/>
          </ac:spMkLst>
        </pc:spChg>
        <pc:spChg chg="mod">
          <ac:chgData name="Owings, Jennifer C" userId="5ecaeb4d-520d-48b6-82b8-a43b0a8fab4e" providerId="ADAL" clId="{EFA83E33-0823-448B-B6FE-482172CED26D}" dt="2020-10-08T16:56:30.771" v="0"/>
          <ac:spMkLst>
            <pc:docMk/>
            <pc:sldMk cId="0" sldId="468"/>
            <ac:spMk id="56322" creationId="{00000000-0000-0000-0000-000000000000}"/>
          </ac:spMkLst>
        </pc:spChg>
      </pc:sldChg>
      <pc:sldChg chg="modSp add">
        <pc:chgData name="Owings, Jennifer C" userId="5ecaeb4d-520d-48b6-82b8-a43b0a8fab4e" providerId="ADAL" clId="{EFA83E33-0823-448B-B6FE-482172CED26D}" dt="2020-10-08T16:56:30.771" v="0"/>
        <pc:sldMkLst>
          <pc:docMk/>
          <pc:sldMk cId="0" sldId="469"/>
        </pc:sldMkLst>
        <pc:spChg chg="mod">
          <ac:chgData name="Owings, Jennifer C" userId="5ecaeb4d-520d-48b6-82b8-a43b0a8fab4e" providerId="ADAL" clId="{EFA83E33-0823-448B-B6FE-482172CED26D}" dt="2020-10-08T16:56:30.771" v="0"/>
          <ac:spMkLst>
            <pc:docMk/>
            <pc:sldMk cId="0" sldId="469"/>
            <ac:spMk id="57345" creationId="{00000000-0000-0000-0000-000000000000}"/>
          </ac:spMkLst>
        </pc:spChg>
        <pc:spChg chg="mod">
          <ac:chgData name="Owings, Jennifer C" userId="5ecaeb4d-520d-48b6-82b8-a43b0a8fab4e" providerId="ADAL" clId="{EFA83E33-0823-448B-B6FE-482172CED26D}" dt="2020-10-08T16:56:30.771" v="0"/>
          <ac:spMkLst>
            <pc:docMk/>
            <pc:sldMk cId="0" sldId="469"/>
            <ac:spMk id="57346" creationId="{00000000-0000-0000-0000-000000000000}"/>
          </ac:spMkLst>
        </pc:spChg>
      </pc:sldChg>
      <pc:sldChg chg="add">
        <pc:chgData name="Owings, Jennifer C" userId="5ecaeb4d-520d-48b6-82b8-a43b0a8fab4e" providerId="ADAL" clId="{EFA83E33-0823-448B-B6FE-482172CED26D}" dt="2020-10-08T16:56:30.771" v="0"/>
        <pc:sldMkLst>
          <pc:docMk/>
          <pc:sldMk cId="1530560427" sldId="482"/>
        </pc:sldMkLst>
      </pc:sldChg>
      <pc:sldChg chg="del">
        <pc:chgData name="Owings, Jennifer C" userId="5ecaeb4d-520d-48b6-82b8-a43b0a8fab4e" providerId="ADAL" clId="{EFA83E33-0823-448B-B6FE-482172CED26D}" dt="2020-10-08T17:06:06.521" v="43" actId="2696"/>
        <pc:sldMkLst>
          <pc:docMk/>
          <pc:sldMk cId="0" sldId="518"/>
        </pc:sldMkLst>
      </pc:sldChg>
      <pc:sldChg chg="add">
        <pc:chgData name="Owings, Jennifer C" userId="5ecaeb4d-520d-48b6-82b8-a43b0a8fab4e" providerId="ADAL" clId="{EFA83E33-0823-448B-B6FE-482172CED26D}" dt="2020-10-08T16:56:30.771" v="0"/>
        <pc:sldMkLst>
          <pc:docMk/>
          <pc:sldMk cId="0" sldId="531"/>
        </pc:sldMkLst>
      </pc:sldChg>
      <pc:sldChg chg="addSp delSp modSp del">
        <pc:chgData name="Owings, Jennifer C" userId="5ecaeb4d-520d-48b6-82b8-a43b0a8fab4e" providerId="ADAL" clId="{EFA83E33-0823-448B-B6FE-482172CED26D}" dt="2020-10-08T17:13:49.522" v="72" actId="2696"/>
        <pc:sldMkLst>
          <pc:docMk/>
          <pc:sldMk cId="0" sldId="544"/>
        </pc:sldMkLst>
        <pc:spChg chg="mod">
          <ac:chgData name="Owings, Jennifer C" userId="5ecaeb4d-520d-48b6-82b8-a43b0a8fab4e" providerId="ADAL" clId="{EFA83E33-0823-448B-B6FE-482172CED26D}" dt="2020-10-08T17:00:32.909" v="25" actId="20577"/>
          <ac:spMkLst>
            <pc:docMk/>
            <pc:sldMk cId="0" sldId="544"/>
            <ac:spMk id="2" creationId="{00000000-0000-0000-0000-000000000000}"/>
          </ac:spMkLst>
        </pc:spChg>
        <pc:spChg chg="add del">
          <ac:chgData name="Owings, Jennifer C" userId="5ecaeb4d-520d-48b6-82b8-a43b0a8fab4e" providerId="ADAL" clId="{EFA83E33-0823-448B-B6FE-482172CED26D}" dt="2020-10-08T17:00:46.035" v="27"/>
          <ac:spMkLst>
            <pc:docMk/>
            <pc:sldMk cId="0" sldId="544"/>
            <ac:spMk id="3" creationId="{00000000-0000-0000-0000-000000000000}"/>
          </ac:spMkLst>
        </pc:spChg>
        <pc:spChg chg="add del mod">
          <ac:chgData name="Owings, Jennifer C" userId="5ecaeb4d-520d-48b6-82b8-a43b0a8fab4e" providerId="ADAL" clId="{EFA83E33-0823-448B-B6FE-482172CED26D}" dt="2020-10-08T17:00:30.436" v="24"/>
          <ac:spMkLst>
            <pc:docMk/>
            <pc:sldMk cId="0" sldId="544"/>
            <ac:spMk id="4" creationId="{471329EB-018B-4DDD-B882-BCFF479C369A}"/>
          </ac:spMkLst>
        </pc:spChg>
        <pc:spChg chg="add del mod">
          <ac:chgData name="Owings, Jennifer C" userId="5ecaeb4d-520d-48b6-82b8-a43b0a8fab4e" providerId="ADAL" clId="{EFA83E33-0823-448B-B6FE-482172CED26D}" dt="2020-10-08T17:00:46.035" v="27"/>
          <ac:spMkLst>
            <pc:docMk/>
            <pc:sldMk cId="0" sldId="544"/>
            <ac:spMk id="5" creationId="{4DE63EBE-FDF1-447D-91F1-A3DCCBC3CD47}"/>
          </ac:spMkLst>
        </pc:spChg>
      </pc:sldChg>
      <pc:sldChg chg="add">
        <pc:chgData name="Owings, Jennifer C" userId="5ecaeb4d-520d-48b6-82b8-a43b0a8fab4e" providerId="ADAL" clId="{EFA83E33-0823-448B-B6FE-482172CED26D}" dt="2020-10-08T16:56:30.771" v="0"/>
        <pc:sldMkLst>
          <pc:docMk/>
          <pc:sldMk cId="3440857318" sldId="568"/>
        </pc:sldMkLst>
      </pc:sldChg>
      <pc:sldChg chg="add">
        <pc:chgData name="Owings, Jennifer C" userId="5ecaeb4d-520d-48b6-82b8-a43b0a8fab4e" providerId="ADAL" clId="{EFA83E33-0823-448B-B6FE-482172CED26D}" dt="2020-10-08T16:56:30.771" v="0"/>
        <pc:sldMkLst>
          <pc:docMk/>
          <pc:sldMk cId="790574367" sldId="572"/>
        </pc:sldMkLst>
      </pc:sldChg>
      <pc:sldChg chg="add">
        <pc:chgData name="Owings, Jennifer C" userId="5ecaeb4d-520d-48b6-82b8-a43b0a8fab4e" providerId="ADAL" clId="{EFA83E33-0823-448B-B6FE-482172CED26D}" dt="2020-10-08T16:56:30.771" v="0"/>
        <pc:sldMkLst>
          <pc:docMk/>
          <pc:sldMk cId="943729520" sldId="574"/>
        </pc:sldMkLst>
      </pc:sldChg>
      <pc:sldChg chg="add">
        <pc:chgData name="Owings, Jennifer C" userId="5ecaeb4d-520d-48b6-82b8-a43b0a8fab4e" providerId="ADAL" clId="{EFA83E33-0823-448B-B6FE-482172CED26D}" dt="2020-10-08T16:56:30.771" v="0"/>
        <pc:sldMkLst>
          <pc:docMk/>
          <pc:sldMk cId="2343995824" sldId="582"/>
        </pc:sldMkLst>
      </pc:sldChg>
      <pc:sldChg chg="add">
        <pc:chgData name="Owings, Jennifer C" userId="5ecaeb4d-520d-48b6-82b8-a43b0a8fab4e" providerId="ADAL" clId="{EFA83E33-0823-448B-B6FE-482172CED26D}" dt="2020-10-08T16:56:30.771" v="0"/>
        <pc:sldMkLst>
          <pc:docMk/>
          <pc:sldMk cId="974481541" sldId="583"/>
        </pc:sldMkLst>
      </pc:sldChg>
      <pc:sldChg chg="add">
        <pc:chgData name="Owings, Jennifer C" userId="5ecaeb4d-520d-48b6-82b8-a43b0a8fab4e" providerId="ADAL" clId="{EFA83E33-0823-448B-B6FE-482172CED26D}" dt="2020-10-08T16:56:30.771" v="0"/>
        <pc:sldMkLst>
          <pc:docMk/>
          <pc:sldMk cId="4097804715" sldId="590"/>
        </pc:sldMkLst>
      </pc:sldChg>
      <pc:sldChg chg="modSp add">
        <pc:chgData name="Owings, Jennifer C" userId="5ecaeb4d-520d-48b6-82b8-a43b0a8fab4e" providerId="ADAL" clId="{EFA83E33-0823-448B-B6FE-482172CED26D}" dt="2020-10-08T16:56:30.771" v="0"/>
        <pc:sldMkLst>
          <pc:docMk/>
          <pc:sldMk cId="1507609800" sldId="596"/>
        </pc:sldMkLst>
        <pc:spChg chg="mod">
          <ac:chgData name="Owings, Jennifer C" userId="5ecaeb4d-520d-48b6-82b8-a43b0a8fab4e" providerId="ADAL" clId="{EFA83E33-0823-448B-B6FE-482172CED26D}" dt="2020-10-08T16:56:30.771" v="0"/>
          <ac:spMkLst>
            <pc:docMk/>
            <pc:sldMk cId="1507609800" sldId="596"/>
            <ac:spMk id="68609" creationId="{00000000-0000-0000-0000-000000000000}"/>
          </ac:spMkLst>
        </pc:spChg>
        <pc:spChg chg="mod">
          <ac:chgData name="Owings, Jennifer C" userId="5ecaeb4d-520d-48b6-82b8-a43b0a8fab4e" providerId="ADAL" clId="{EFA83E33-0823-448B-B6FE-482172CED26D}" dt="2020-10-08T16:56:30.771" v="0"/>
          <ac:spMkLst>
            <pc:docMk/>
            <pc:sldMk cId="1507609800" sldId="596"/>
            <ac:spMk id="68610" creationId="{00000000-0000-0000-0000-000000000000}"/>
          </ac:spMkLst>
        </pc:spChg>
      </pc:sldChg>
      <pc:sldChg chg="add">
        <pc:chgData name="Owings, Jennifer C" userId="5ecaeb4d-520d-48b6-82b8-a43b0a8fab4e" providerId="ADAL" clId="{EFA83E33-0823-448B-B6FE-482172CED26D}" dt="2020-10-08T16:56:30.771" v="0"/>
        <pc:sldMkLst>
          <pc:docMk/>
          <pc:sldMk cId="1746189300" sldId="599"/>
        </pc:sldMkLst>
      </pc:sldChg>
      <pc:sldChg chg="modSp add">
        <pc:chgData name="Owings, Jennifer C" userId="5ecaeb4d-520d-48b6-82b8-a43b0a8fab4e" providerId="ADAL" clId="{EFA83E33-0823-448B-B6FE-482172CED26D}" dt="2020-10-08T16:56:30.910" v="2" actId="27636"/>
        <pc:sldMkLst>
          <pc:docMk/>
          <pc:sldMk cId="4217848487" sldId="600"/>
        </pc:sldMkLst>
        <pc:spChg chg="mod">
          <ac:chgData name="Owings, Jennifer C" userId="5ecaeb4d-520d-48b6-82b8-a43b0a8fab4e" providerId="ADAL" clId="{EFA83E33-0823-448B-B6FE-482172CED26D}" dt="2020-10-08T16:56:30.910" v="2" actId="27636"/>
          <ac:spMkLst>
            <pc:docMk/>
            <pc:sldMk cId="4217848487" sldId="600"/>
            <ac:spMk id="3" creationId="{00000000-0000-0000-0000-000000000000}"/>
          </ac:spMkLst>
        </pc:spChg>
      </pc:sldChg>
      <pc:sldChg chg="modSp add">
        <pc:chgData name="Owings, Jennifer C" userId="5ecaeb4d-520d-48b6-82b8-a43b0a8fab4e" providerId="ADAL" clId="{EFA83E33-0823-448B-B6FE-482172CED26D}" dt="2020-10-08T16:56:30.940" v="3" actId="27636"/>
        <pc:sldMkLst>
          <pc:docMk/>
          <pc:sldMk cId="2011202994" sldId="601"/>
        </pc:sldMkLst>
        <pc:spChg chg="mod">
          <ac:chgData name="Owings, Jennifer C" userId="5ecaeb4d-520d-48b6-82b8-a43b0a8fab4e" providerId="ADAL" clId="{EFA83E33-0823-448B-B6FE-482172CED26D}" dt="2020-10-08T16:56:30.940" v="3" actId="27636"/>
          <ac:spMkLst>
            <pc:docMk/>
            <pc:sldMk cId="2011202994" sldId="601"/>
            <ac:spMk id="373763" creationId="{00000000-0000-0000-0000-000000000000}"/>
          </ac:spMkLst>
        </pc:spChg>
      </pc:sldChg>
      <pc:sldChg chg="add">
        <pc:chgData name="Owings, Jennifer C" userId="5ecaeb4d-520d-48b6-82b8-a43b0a8fab4e" providerId="ADAL" clId="{EFA83E33-0823-448B-B6FE-482172CED26D}" dt="2020-10-08T16:56:30.771" v="0"/>
        <pc:sldMkLst>
          <pc:docMk/>
          <pc:sldMk cId="3110858792" sldId="602"/>
        </pc:sldMkLst>
      </pc:sldChg>
      <pc:sldChg chg="modSp add">
        <pc:chgData name="Owings, Jennifer C" userId="5ecaeb4d-520d-48b6-82b8-a43b0a8fab4e" providerId="ADAL" clId="{EFA83E33-0823-448B-B6FE-482172CED26D}" dt="2020-10-08T16:56:30.950" v="4" actId="27636"/>
        <pc:sldMkLst>
          <pc:docMk/>
          <pc:sldMk cId="3879924611" sldId="604"/>
        </pc:sldMkLst>
        <pc:spChg chg="mod">
          <ac:chgData name="Owings, Jennifer C" userId="5ecaeb4d-520d-48b6-82b8-a43b0a8fab4e" providerId="ADAL" clId="{EFA83E33-0823-448B-B6FE-482172CED26D}" dt="2020-10-08T16:56:30.950" v="4" actId="27636"/>
          <ac:spMkLst>
            <pc:docMk/>
            <pc:sldMk cId="3879924611" sldId="604"/>
            <ac:spMk id="377859" creationId="{00000000-0000-0000-0000-000000000000}"/>
          </ac:spMkLst>
        </pc:spChg>
      </pc:sldChg>
      <pc:sldChg chg="add">
        <pc:chgData name="Owings, Jennifer C" userId="5ecaeb4d-520d-48b6-82b8-a43b0a8fab4e" providerId="ADAL" clId="{EFA83E33-0823-448B-B6FE-482172CED26D}" dt="2020-10-08T16:56:30.771" v="0"/>
        <pc:sldMkLst>
          <pc:docMk/>
          <pc:sldMk cId="2609318605" sldId="610"/>
        </pc:sldMkLst>
      </pc:sldChg>
      <pc:sldChg chg="modSp add">
        <pc:chgData name="Owings, Jennifer C" userId="5ecaeb4d-520d-48b6-82b8-a43b0a8fab4e" providerId="ADAL" clId="{EFA83E33-0823-448B-B6FE-482172CED26D}" dt="2020-10-08T16:56:30.968" v="5" actId="27636"/>
        <pc:sldMkLst>
          <pc:docMk/>
          <pc:sldMk cId="1119283669" sldId="611"/>
        </pc:sldMkLst>
        <pc:spChg chg="mod">
          <ac:chgData name="Owings, Jennifer C" userId="5ecaeb4d-520d-48b6-82b8-a43b0a8fab4e" providerId="ADAL" clId="{EFA83E33-0823-448B-B6FE-482172CED26D}" dt="2020-10-08T16:56:30.968" v="5" actId="27636"/>
          <ac:spMkLst>
            <pc:docMk/>
            <pc:sldMk cId="1119283669" sldId="611"/>
            <ac:spMk id="15363" creationId="{00000000-0000-0000-0000-000000000000}"/>
          </ac:spMkLst>
        </pc:spChg>
      </pc:sldChg>
      <pc:sldChg chg="modSp add">
        <pc:chgData name="Owings, Jennifer C" userId="5ecaeb4d-520d-48b6-82b8-a43b0a8fab4e" providerId="ADAL" clId="{EFA83E33-0823-448B-B6FE-482172CED26D}" dt="2020-10-08T16:56:30.980" v="7" actId="27636"/>
        <pc:sldMkLst>
          <pc:docMk/>
          <pc:sldMk cId="3752118222" sldId="613"/>
        </pc:sldMkLst>
        <pc:spChg chg="mod">
          <ac:chgData name="Owings, Jennifer C" userId="5ecaeb4d-520d-48b6-82b8-a43b0a8fab4e" providerId="ADAL" clId="{EFA83E33-0823-448B-B6FE-482172CED26D}" dt="2020-10-08T16:56:30.980" v="7" actId="27636"/>
          <ac:spMkLst>
            <pc:docMk/>
            <pc:sldMk cId="3752118222" sldId="613"/>
            <ac:spMk id="23555" creationId="{00000000-0000-0000-0000-000000000000}"/>
          </ac:spMkLst>
        </pc:spChg>
      </pc:sldChg>
      <pc:sldChg chg="modSp add">
        <pc:chgData name="Owings, Jennifer C" userId="5ecaeb4d-520d-48b6-82b8-a43b0a8fab4e" providerId="ADAL" clId="{EFA83E33-0823-448B-B6FE-482172CED26D}" dt="2020-10-08T16:56:30.993" v="9" actId="27636"/>
        <pc:sldMkLst>
          <pc:docMk/>
          <pc:sldMk cId="956925359" sldId="615"/>
        </pc:sldMkLst>
        <pc:spChg chg="mod">
          <ac:chgData name="Owings, Jennifer C" userId="5ecaeb4d-520d-48b6-82b8-a43b0a8fab4e" providerId="ADAL" clId="{EFA83E33-0823-448B-B6FE-482172CED26D}" dt="2020-10-08T16:56:30.993" v="9" actId="27636"/>
          <ac:spMkLst>
            <pc:docMk/>
            <pc:sldMk cId="956925359" sldId="615"/>
            <ac:spMk id="124930" creationId="{00000000-0000-0000-0000-000000000000}"/>
          </ac:spMkLst>
        </pc:spChg>
        <pc:spChg chg="mod">
          <ac:chgData name="Owings, Jennifer C" userId="5ecaeb4d-520d-48b6-82b8-a43b0a8fab4e" providerId="ADAL" clId="{EFA83E33-0823-448B-B6FE-482172CED26D}" dt="2020-10-08T16:56:30.993" v="8" actId="27636"/>
          <ac:spMkLst>
            <pc:docMk/>
            <pc:sldMk cId="956925359" sldId="615"/>
            <ac:spMk id="124931" creationId="{00000000-0000-0000-0000-000000000000}"/>
          </ac:spMkLst>
        </pc:spChg>
      </pc:sldChg>
      <pc:sldChg chg="modSp add">
        <pc:chgData name="Owings, Jennifer C" userId="5ecaeb4d-520d-48b6-82b8-a43b0a8fab4e" providerId="ADAL" clId="{EFA83E33-0823-448B-B6FE-482172CED26D}" dt="2020-10-08T16:56:30.971" v="6" actId="27636"/>
        <pc:sldMkLst>
          <pc:docMk/>
          <pc:sldMk cId="1240210695" sldId="616"/>
        </pc:sldMkLst>
        <pc:spChg chg="mod">
          <ac:chgData name="Owings, Jennifer C" userId="5ecaeb4d-520d-48b6-82b8-a43b0a8fab4e" providerId="ADAL" clId="{EFA83E33-0823-448B-B6FE-482172CED26D}" dt="2020-10-08T16:56:30.971" v="6" actId="27636"/>
          <ac:spMkLst>
            <pc:docMk/>
            <pc:sldMk cId="1240210695" sldId="616"/>
            <ac:spMk id="2" creationId="{00000000-0000-0000-0000-000000000000}"/>
          </ac:spMkLst>
        </pc:spChg>
      </pc:sldChg>
      <pc:sldChg chg="modSp add">
        <pc:chgData name="Owings, Jennifer C" userId="5ecaeb4d-520d-48b6-82b8-a43b0a8fab4e" providerId="ADAL" clId="{EFA83E33-0823-448B-B6FE-482172CED26D}" dt="2020-10-08T16:56:30.771" v="0"/>
        <pc:sldMkLst>
          <pc:docMk/>
          <pc:sldMk cId="3116594743" sldId="618"/>
        </pc:sldMkLst>
        <pc:spChg chg="mod">
          <ac:chgData name="Owings, Jennifer C" userId="5ecaeb4d-520d-48b6-82b8-a43b0a8fab4e" providerId="ADAL" clId="{EFA83E33-0823-448B-B6FE-482172CED26D}" dt="2020-10-08T16:56:30.771" v="0"/>
          <ac:spMkLst>
            <pc:docMk/>
            <pc:sldMk cId="3116594743" sldId="618"/>
            <ac:spMk id="283650" creationId="{00000000-0000-0000-0000-000000000000}"/>
          </ac:spMkLst>
        </pc:spChg>
        <pc:spChg chg="mod">
          <ac:chgData name="Owings, Jennifer C" userId="5ecaeb4d-520d-48b6-82b8-a43b0a8fab4e" providerId="ADAL" clId="{EFA83E33-0823-448B-B6FE-482172CED26D}" dt="2020-10-08T16:56:30.771" v="0"/>
          <ac:spMkLst>
            <pc:docMk/>
            <pc:sldMk cId="3116594743" sldId="618"/>
            <ac:spMk id="283651" creationId="{00000000-0000-0000-0000-000000000000}"/>
          </ac:spMkLst>
        </pc:spChg>
      </pc:sldChg>
      <pc:sldChg chg="add">
        <pc:chgData name="Owings, Jennifer C" userId="5ecaeb4d-520d-48b6-82b8-a43b0a8fab4e" providerId="ADAL" clId="{EFA83E33-0823-448B-B6FE-482172CED26D}" dt="2020-10-08T16:56:30.771" v="0"/>
        <pc:sldMkLst>
          <pc:docMk/>
          <pc:sldMk cId="3710265119" sldId="619"/>
        </pc:sldMkLst>
      </pc:sldChg>
      <pc:sldChg chg="add">
        <pc:chgData name="Owings, Jennifer C" userId="5ecaeb4d-520d-48b6-82b8-a43b0a8fab4e" providerId="ADAL" clId="{EFA83E33-0823-448B-B6FE-482172CED26D}" dt="2020-10-08T16:56:30.771" v="0"/>
        <pc:sldMkLst>
          <pc:docMk/>
          <pc:sldMk cId="911818076" sldId="620"/>
        </pc:sldMkLst>
      </pc:sldChg>
      <pc:sldChg chg="add">
        <pc:chgData name="Owings, Jennifer C" userId="5ecaeb4d-520d-48b6-82b8-a43b0a8fab4e" providerId="ADAL" clId="{EFA83E33-0823-448B-B6FE-482172CED26D}" dt="2020-10-08T16:56:30.771" v="0"/>
        <pc:sldMkLst>
          <pc:docMk/>
          <pc:sldMk cId="1858667626" sldId="621"/>
        </pc:sldMkLst>
      </pc:sldChg>
      <pc:sldChg chg="add">
        <pc:chgData name="Owings, Jennifer C" userId="5ecaeb4d-520d-48b6-82b8-a43b0a8fab4e" providerId="ADAL" clId="{EFA83E33-0823-448B-B6FE-482172CED26D}" dt="2020-10-08T16:56:30.771" v="0"/>
        <pc:sldMkLst>
          <pc:docMk/>
          <pc:sldMk cId="2894202368" sldId="622"/>
        </pc:sldMkLst>
      </pc:sldChg>
      <pc:sldChg chg="add">
        <pc:chgData name="Owings, Jennifer C" userId="5ecaeb4d-520d-48b6-82b8-a43b0a8fab4e" providerId="ADAL" clId="{EFA83E33-0823-448B-B6FE-482172CED26D}" dt="2020-10-08T16:56:30.771" v="0"/>
        <pc:sldMkLst>
          <pc:docMk/>
          <pc:sldMk cId="1155450419" sldId="623"/>
        </pc:sldMkLst>
      </pc:sldChg>
      <pc:sldChg chg="add">
        <pc:chgData name="Owings, Jennifer C" userId="5ecaeb4d-520d-48b6-82b8-a43b0a8fab4e" providerId="ADAL" clId="{EFA83E33-0823-448B-B6FE-482172CED26D}" dt="2020-10-08T16:56:30.771" v="0"/>
        <pc:sldMkLst>
          <pc:docMk/>
          <pc:sldMk cId="550211032" sldId="624"/>
        </pc:sldMkLst>
      </pc:sldChg>
      <pc:sldChg chg="add">
        <pc:chgData name="Owings, Jennifer C" userId="5ecaeb4d-520d-48b6-82b8-a43b0a8fab4e" providerId="ADAL" clId="{EFA83E33-0823-448B-B6FE-482172CED26D}" dt="2020-10-08T16:56:30.771" v="0"/>
        <pc:sldMkLst>
          <pc:docMk/>
          <pc:sldMk cId="2273560406" sldId="625"/>
        </pc:sldMkLst>
      </pc:sldChg>
      <pc:sldChg chg="modSp add">
        <pc:chgData name="Owings, Jennifer C" userId="5ecaeb4d-520d-48b6-82b8-a43b0a8fab4e" providerId="ADAL" clId="{EFA83E33-0823-448B-B6FE-482172CED26D}" dt="2020-10-08T16:56:31.019" v="10" actId="27636"/>
        <pc:sldMkLst>
          <pc:docMk/>
          <pc:sldMk cId="2928946150" sldId="626"/>
        </pc:sldMkLst>
        <pc:spChg chg="mod">
          <ac:chgData name="Owings, Jennifer C" userId="5ecaeb4d-520d-48b6-82b8-a43b0a8fab4e" providerId="ADAL" clId="{EFA83E33-0823-448B-B6FE-482172CED26D}" dt="2020-10-08T16:56:31.019" v="10" actId="27636"/>
          <ac:spMkLst>
            <pc:docMk/>
            <pc:sldMk cId="2928946150" sldId="626"/>
            <ac:spMk id="5" creationId="{00000000-0000-0000-0000-000000000000}"/>
          </ac:spMkLst>
        </pc:spChg>
      </pc:sldChg>
      <pc:sldChg chg="modSp add">
        <pc:chgData name="Owings, Jennifer C" userId="5ecaeb4d-520d-48b6-82b8-a43b0a8fab4e" providerId="ADAL" clId="{EFA83E33-0823-448B-B6FE-482172CED26D}" dt="2020-10-08T16:56:31.030" v="11" actId="27636"/>
        <pc:sldMkLst>
          <pc:docMk/>
          <pc:sldMk cId="425897689" sldId="627"/>
        </pc:sldMkLst>
        <pc:spChg chg="mod">
          <ac:chgData name="Owings, Jennifer C" userId="5ecaeb4d-520d-48b6-82b8-a43b0a8fab4e" providerId="ADAL" clId="{EFA83E33-0823-448B-B6FE-482172CED26D}" dt="2020-10-08T16:56:31.030" v="11" actId="27636"/>
          <ac:spMkLst>
            <pc:docMk/>
            <pc:sldMk cId="425897689" sldId="627"/>
            <ac:spMk id="5" creationId="{00000000-0000-0000-0000-000000000000}"/>
          </ac:spMkLst>
        </pc:spChg>
      </pc:sldChg>
      <pc:sldChg chg="add">
        <pc:chgData name="Owings, Jennifer C" userId="5ecaeb4d-520d-48b6-82b8-a43b0a8fab4e" providerId="ADAL" clId="{EFA83E33-0823-448B-B6FE-482172CED26D}" dt="2020-10-08T16:56:30.771" v="0"/>
        <pc:sldMkLst>
          <pc:docMk/>
          <pc:sldMk cId="2103815930" sldId="628"/>
        </pc:sldMkLst>
      </pc:sldChg>
      <pc:sldChg chg="modSp add">
        <pc:chgData name="Owings, Jennifer C" userId="5ecaeb4d-520d-48b6-82b8-a43b0a8fab4e" providerId="ADAL" clId="{EFA83E33-0823-448B-B6FE-482172CED26D}" dt="2020-10-08T16:56:31.050" v="12" actId="27636"/>
        <pc:sldMkLst>
          <pc:docMk/>
          <pc:sldMk cId="2327251840" sldId="629"/>
        </pc:sldMkLst>
        <pc:spChg chg="mod">
          <ac:chgData name="Owings, Jennifer C" userId="5ecaeb4d-520d-48b6-82b8-a43b0a8fab4e" providerId="ADAL" clId="{EFA83E33-0823-448B-B6FE-482172CED26D}" dt="2020-10-08T16:56:31.050" v="12" actId="27636"/>
          <ac:spMkLst>
            <pc:docMk/>
            <pc:sldMk cId="2327251840" sldId="629"/>
            <ac:spMk id="5" creationId="{00000000-0000-0000-0000-000000000000}"/>
          </ac:spMkLst>
        </pc:spChg>
      </pc:sldChg>
      <pc:sldChg chg="add">
        <pc:chgData name="Owings, Jennifer C" userId="5ecaeb4d-520d-48b6-82b8-a43b0a8fab4e" providerId="ADAL" clId="{EFA83E33-0823-448B-B6FE-482172CED26D}" dt="2020-10-08T16:56:30.771" v="0"/>
        <pc:sldMkLst>
          <pc:docMk/>
          <pc:sldMk cId="1329104233" sldId="630"/>
        </pc:sldMkLst>
      </pc:sldChg>
      <pc:sldChg chg="modSp add">
        <pc:chgData name="Owings, Jennifer C" userId="5ecaeb4d-520d-48b6-82b8-a43b0a8fab4e" providerId="ADAL" clId="{EFA83E33-0823-448B-B6FE-482172CED26D}" dt="2020-10-08T16:56:31.068" v="13" actId="27636"/>
        <pc:sldMkLst>
          <pc:docMk/>
          <pc:sldMk cId="875825914" sldId="631"/>
        </pc:sldMkLst>
        <pc:spChg chg="mod">
          <ac:chgData name="Owings, Jennifer C" userId="5ecaeb4d-520d-48b6-82b8-a43b0a8fab4e" providerId="ADAL" clId="{EFA83E33-0823-448B-B6FE-482172CED26D}" dt="2020-10-08T16:56:31.068" v="13" actId="27636"/>
          <ac:spMkLst>
            <pc:docMk/>
            <pc:sldMk cId="875825914" sldId="631"/>
            <ac:spMk id="5" creationId="{00000000-0000-0000-0000-000000000000}"/>
          </ac:spMkLst>
        </pc:spChg>
      </pc:sldChg>
      <pc:sldChg chg="add">
        <pc:chgData name="Owings, Jennifer C" userId="5ecaeb4d-520d-48b6-82b8-a43b0a8fab4e" providerId="ADAL" clId="{EFA83E33-0823-448B-B6FE-482172CED26D}" dt="2020-10-08T16:56:30.771" v="0"/>
        <pc:sldMkLst>
          <pc:docMk/>
          <pc:sldMk cId="541773032" sldId="632"/>
        </pc:sldMkLst>
      </pc:sldChg>
      <pc:sldChg chg="modSp add">
        <pc:chgData name="Owings, Jennifer C" userId="5ecaeb4d-520d-48b6-82b8-a43b0a8fab4e" providerId="ADAL" clId="{EFA83E33-0823-448B-B6FE-482172CED26D}" dt="2020-10-08T16:56:31.093" v="14" actId="27636"/>
        <pc:sldMkLst>
          <pc:docMk/>
          <pc:sldMk cId="84484210" sldId="634"/>
        </pc:sldMkLst>
        <pc:spChg chg="mod">
          <ac:chgData name="Owings, Jennifer C" userId="5ecaeb4d-520d-48b6-82b8-a43b0a8fab4e" providerId="ADAL" clId="{EFA83E33-0823-448B-B6FE-482172CED26D}" dt="2020-10-08T16:56:31.093" v="14" actId="27636"/>
          <ac:spMkLst>
            <pc:docMk/>
            <pc:sldMk cId="84484210" sldId="634"/>
            <ac:spMk id="3" creationId="{00000000-0000-0000-0000-000000000000}"/>
          </ac:spMkLst>
        </pc:spChg>
      </pc:sldChg>
      <pc:sldChg chg="modSp add">
        <pc:chgData name="Owings, Jennifer C" userId="5ecaeb4d-520d-48b6-82b8-a43b0a8fab4e" providerId="ADAL" clId="{EFA83E33-0823-448B-B6FE-482172CED26D}" dt="2020-10-08T16:56:31.105" v="15" actId="27636"/>
        <pc:sldMkLst>
          <pc:docMk/>
          <pc:sldMk cId="2003353520" sldId="635"/>
        </pc:sldMkLst>
        <pc:spChg chg="mod">
          <ac:chgData name="Owings, Jennifer C" userId="5ecaeb4d-520d-48b6-82b8-a43b0a8fab4e" providerId="ADAL" clId="{EFA83E33-0823-448B-B6FE-482172CED26D}" dt="2020-10-08T16:56:31.105" v="15" actId="27636"/>
          <ac:spMkLst>
            <pc:docMk/>
            <pc:sldMk cId="2003353520" sldId="635"/>
            <ac:spMk id="5" creationId="{00000000-0000-0000-0000-000000000000}"/>
          </ac:spMkLst>
        </pc:spChg>
      </pc:sldChg>
      <pc:sldChg chg="add">
        <pc:chgData name="Owings, Jennifer C" userId="5ecaeb4d-520d-48b6-82b8-a43b0a8fab4e" providerId="ADAL" clId="{EFA83E33-0823-448B-B6FE-482172CED26D}" dt="2020-10-08T16:56:30.771" v="0"/>
        <pc:sldMkLst>
          <pc:docMk/>
          <pc:sldMk cId="1646621789" sldId="636"/>
        </pc:sldMkLst>
      </pc:sldChg>
      <pc:sldChg chg="modSp add">
        <pc:chgData name="Owings, Jennifer C" userId="5ecaeb4d-520d-48b6-82b8-a43b0a8fab4e" providerId="ADAL" clId="{EFA83E33-0823-448B-B6FE-482172CED26D}" dt="2020-10-08T16:56:31.120" v="16" actId="27636"/>
        <pc:sldMkLst>
          <pc:docMk/>
          <pc:sldMk cId="2482918348" sldId="637"/>
        </pc:sldMkLst>
        <pc:spChg chg="mod">
          <ac:chgData name="Owings, Jennifer C" userId="5ecaeb4d-520d-48b6-82b8-a43b0a8fab4e" providerId="ADAL" clId="{EFA83E33-0823-448B-B6FE-482172CED26D}" dt="2020-10-08T16:56:31.120" v="16" actId="27636"/>
          <ac:spMkLst>
            <pc:docMk/>
            <pc:sldMk cId="2482918348" sldId="637"/>
            <ac:spMk id="69635" creationId="{00000000-0000-0000-0000-000000000000}"/>
          </ac:spMkLst>
        </pc:spChg>
      </pc:sldChg>
      <pc:sldChg chg="modSp add">
        <pc:chgData name="Owings, Jennifer C" userId="5ecaeb4d-520d-48b6-82b8-a43b0a8fab4e" providerId="ADAL" clId="{EFA83E33-0823-448B-B6FE-482172CED26D}" dt="2020-10-08T16:56:31.130" v="17" actId="27636"/>
        <pc:sldMkLst>
          <pc:docMk/>
          <pc:sldMk cId="3861456982" sldId="638"/>
        </pc:sldMkLst>
        <pc:spChg chg="mod">
          <ac:chgData name="Owings, Jennifer C" userId="5ecaeb4d-520d-48b6-82b8-a43b0a8fab4e" providerId="ADAL" clId="{EFA83E33-0823-448B-B6FE-482172CED26D}" dt="2020-10-08T16:56:31.130" v="17" actId="27636"/>
          <ac:spMkLst>
            <pc:docMk/>
            <pc:sldMk cId="3861456982" sldId="638"/>
            <ac:spMk id="69635" creationId="{00000000-0000-0000-0000-000000000000}"/>
          </ac:spMkLst>
        </pc:spChg>
      </pc:sldChg>
      <pc:sldChg chg="add">
        <pc:chgData name="Owings, Jennifer C" userId="5ecaeb4d-520d-48b6-82b8-a43b0a8fab4e" providerId="ADAL" clId="{EFA83E33-0823-448B-B6FE-482172CED26D}" dt="2020-10-08T16:56:30.771" v="0"/>
        <pc:sldMkLst>
          <pc:docMk/>
          <pc:sldMk cId="3623063012" sldId="639"/>
        </pc:sldMkLst>
      </pc:sldChg>
      <pc:sldChg chg="add">
        <pc:chgData name="Owings, Jennifer C" userId="5ecaeb4d-520d-48b6-82b8-a43b0a8fab4e" providerId="ADAL" clId="{EFA83E33-0823-448B-B6FE-482172CED26D}" dt="2020-10-08T16:56:30.771" v="0"/>
        <pc:sldMkLst>
          <pc:docMk/>
          <pc:sldMk cId="2587383407" sldId="640"/>
        </pc:sldMkLst>
      </pc:sldChg>
      <pc:sldChg chg="add">
        <pc:chgData name="Owings, Jennifer C" userId="5ecaeb4d-520d-48b6-82b8-a43b0a8fab4e" providerId="ADAL" clId="{EFA83E33-0823-448B-B6FE-482172CED26D}" dt="2020-10-08T16:56:30.771" v="0"/>
        <pc:sldMkLst>
          <pc:docMk/>
          <pc:sldMk cId="177379324" sldId="641"/>
        </pc:sldMkLst>
      </pc:sldChg>
      <pc:sldChg chg="add">
        <pc:chgData name="Owings, Jennifer C" userId="5ecaeb4d-520d-48b6-82b8-a43b0a8fab4e" providerId="ADAL" clId="{EFA83E33-0823-448B-B6FE-482172CED26D}" dt="2020-10-08T16:56:30.771" v="0"/>
        <pc:sldMkLst>
          <pc:docMk/>
          <pc:sldMk cId="443996181" sldId="642"/>
        </pc:sldMkLst>
      </pc:sldChg>
      <pc:sldChg chg="add">
        <pc:chgData name="Owings, Jennifer C" userId="5ecaeb4d-520d-48b6-82b8-a43b0a8fab4e" providerId="ADAL" clId="{EFA83E33-0823-448B-B6FE-482172CED26D}" dt="2020-10-08T16:56:30.771" v="0"/>
        <pc:sldMkLst>
          <pc:docMk/>
          <pc:sldMk cId="3790005619" sldId="643"/>
        </pc:sldMkLst>
      </pc:sldChg>
      <pc:sldChg chg="add">
        <pc:chgData name="Owings, Jennifer C" userId="5ecaeb4d-520d-48b6-82b8-a43b0a8fab4e" providerId="ADAL" clId="{EFA83E33-0823-448B-B6FE-482172CED26D}" dt="2020-10-08T16:56:30.771" v="0"/>
        <pc:sldMkLst>
          <pc:docMk/>
          <pc:sldMk cId="1066034118" sldId="644"/>
        </pc:sldMkLst>
      </pc:sldChg>
      <pc:sldChg chg="modSp add">
        <pc:chgData name="Owings, Jennifer C" userId="5ecaeb4d-520d-48b6-82b8-a43b0a8fab4e" providerId="ADAL" clId="{EFA83E33-0823-448B-B6FE-482172CED26D}" dt="2020-10-08T16:56:31.140" v="18" actId="27636"/>
        <pc:sldMkLst>
          <pc:docMk/>
          <pc:sldMk cId="3240550889" sldId="645"/>
        </pc:sldMkLst>
        <pc:spChg chg="mod">
          <ac:chgData name="Owings, Jennifer C" userId="5ecaeb4d-520d-48b6-82b8-a43b0a8fab4e" providerId="ADAL" clId="{EFA83E33-0823-448B-B6FE-482172CED26D}" dt="2020-10-08T16:56:31.140" v="18" actId="27636"/>
          <ac:spMkLst>
            <pc:docMk/>
            <pc:sldMk cId="3240550889" sldId="645"/>
            <ac:spMk id="169987" creationId="{00000000-0000-0000-0000-000000000000}"/>
          </ac:spMkLst>
        </pc:spChg>
      </pc:sldChg>
      <pc:sldChg chg="add">
        <pc:chgData name="Owings, Jennifer C" userId="5ecaeb4d-520d-48b6-82b8-a43b0a8fab4e" providerId="ADAL" clId="{EFA83E33-0823-448B-B6FE-482172CED26D}" dt="2020-10-08T16:56:30.771" v="0"/>
        <pc:sldMkLst>
          <pc:docMk/>
          <pc:sldMk cId="3585632866" sldId="655"/>
        </pc:sldMkLst>
      </pc:sldChg>
      <pc:sldChg chg="add">
        <pc:chgData name="Owings, Jennifer C" userId="5ecaeb4d-520d-48b6-82b8-a43b0a8fab4e" providerId="ADAL" clId="{EFA83E33-0823-448B-B6FE-482172CED26D}" dt="2020-10-08T16:56:30.771" v="0"/>
        <pc:sldMkLst>
          <pc:docMk/>
          <pc:sldMk cId="142547652" sldId="656"/>
        </pc:sldMkLst>
      </pc:sldChg>
      <pc:sldChg chg="addSp delSp modSp add ord">
        <pc:chgData name="Owings, Jennifer C" userId="5ecaeb4d-520d-48b6-82b8-a43b0a8fab4e" providerId="ADAL" clId="{EFA83E33-0823-448B-B6FE-482172CED26D}" dt="2020-10-08T17:09:41.504" v="54" actId="14100"/>
        <pc:sldMkLst>
          <pc:docMk/>
          <pc:sldMk cId="3479327700" sldId="657"/>
        </pc:sldMkLst>
        <pc:spChg chg="add del mod">
          <ac:chgData name="Owings, Jennifer C" userId="5ecaeb4d-520d-48b6-82b8-a43b0a8fab4e" providerId="ADAL" clId="{EFA83E33-0823-448B-B6FE-482172CED26D}" dt="2020-10-08T17:04:39.533" v="38"/>
          <ac:spMkLst>
            <pc:docMk/>
            <pc:sldMk cId="3479327700" sldId="657"/>
            <ac:spMk id="2" creationId="{287E34C8-EB85-42F2-9414-60D567412A1C}"/>
          </ac:spMkLst>
        </pc:spChg>
        <pc:spChg chg="del">
          <ac:chgData name="Owings, Jennifer C" userId="5ecaeb4d-520d-48b6-82b8-a43b0a8fab4e" providerId="ADAL" clId="{EFA83E33-0823-448B-B6FE-482172CED26D}" dt="2020-10-08T17:04:37.060" v="37"/>
          <ac:spMkLst>
            <pc:docMk/>
            <pc:sldMk cId="3479327700" sldId="657"/>
            <ac:spMk id="3" creationId="{00000000-0000-0000-0000-000000000000}"/>
          </ac:spMkLst>
        </pc:spChg>
        <pc:spChg chg="del">
          <ac:chgData name="Owings, Jennifer C" userId="5ecaeb4d-520d-48b6-82b8-a43b0a8fab4e" providerId="ADAL" clId="{EFA83E33-0823-448B-B6FE-482172CED26D}" dt="2020-10-08T17:04:31.410" v="36" actId="478"/>
          <ac:spMkLst>
            <pc:docMk/>
            <pc:sldMk cId="3479327700" sldId="657"/>
            <ac:spMk id="5" creationId="{763BA7A7-B8C6-4FF7-BDAA-E0EE5C0FA28A}"/>
          </ac:spMkLst>
        </pc:spChg>
        <pc:spChg chg="del">
          <ac:chgData name="Owings, Jennifer C" userId="5ecaeb4d-520d-48b6-82b8-a43b0a8fab4e" providerId="ADAL" clId="{EFA83E33-0823-448B-B6FE-482172CED26D}" dt="2020-10-08T17:04:56.720" v="42"/>
          <ac:spMkLst>
            <pc:docMk/>
            <pc:sldMk cId="3479327700" sldId="657"/>
            <ac:spMk id="7" creationId="{7A83718C-F5E8-449F-B27B-DCE9CDC2E296}"/>
          </ac:spMkLst>
        </pc:spChg>
        <pc:picChg chg="add del mod">
          <ac:chgData name="Owings, Jennifer C" userId="5ecaeb4d-520d-48b6-82b8-a43b0a8fab4e" providerId="ADAL" clId="{EFA83E33-0823-448B-B6FE-482172CED26D}" dt="2020-10-08T17:09:29.144" v="50"/>
          <ac:picMkLst>
            <pc:docMk/>
            <pc:sldMk cId="3479327700" sldId="657"/>
            <ac:picMk id="4" creationId="{D0430267-5039-4787-BAEA-971E20B71025}"/>
          </ac:picMkLst>
        </pc:picChg>
        <pc:picChg chg="add del mod">
          <ac:chgData name="Owings, Jennifer C" userId="5ecaeb4d-520d-48b6-82b8-a43b0a8fab4e" providerId="ADAL" clId="{EFA83E33-0823-448B-B6FE-482172CED26D}" dt="2020-10-08T17:09:41.504" v="54" actId="14100"/>
          <ac:picMkLst>
            <pc:docMk/>
            <pc:sldMk cId="3479327700" sldId="657"/>
            <ac:picMk id="22" creationId="{5EB0CEAD-0E34-40F7-B2AC-B54DF1B4DDBB}"/>
          </ac:picMkLst>
        </pc:picChg>
      </pc:sldChg>
      <pc:sldChg chg="add">
        <pc:chgData name="Owings, Jennifer C" userId="5ecaeb4d-520d-48b6-82b8-a43b0a8fab4e" providerId="ADAL" clId="{EFA83E33-0823-448B-B6FE-482172CED26D}" dt="2020-10-08T16:56:30.771" v="0"/>
        <pc:sldMkLst>
          <pc:docMk/>
          <pc:sldMk cId="776055060" sldId="659"/>
        </pc:sldMkLst>
      </pc:sldChg>
      <pc:sldChg chg="modSp add">
        <pc:chgData name="Owings, Jennifer C" userId="5ecaeb4d-520d-48b6-82b8-a43b0a8fab4e" providerId="ADAL" clId="{EFA83E33-0823-448B-B6FE-482172CED26D}" dt="2020-10-08T16:56:30.771" v="0"/>
        <pc:sldMkLst>
          <pc:docMk/>
          <pc:sldMk cId="3330427969" sldId="663"/>
        </pc:sldMkLst>
        <pc:spChg chg="mod">
          <ac:chgData name="Owings, Jennifer C" userId="5ecaeb4d-520d-48b6-82b8-a43b0a8fab4e" providerId="ADAL" clId="{EFA83E33-0823-448B-B6FE-482172CED26D}" dt="2020-10-08T16:56:30.771" v="0"/>
          <ac:spMkLst>
            <pc:docMk/>
            <pc:sldMk cId="3330427969" sldId="663"/>
            <ac:spMk id="65537" creationId="{00000000-0000-0000-0000-000000000000}"/>
          </ac:spMkLst>
        </pc:spChg>
        <pc:spChg chg="mod">
          <ac:chgData name="Owings, Jennifer C" userId="5ecaeb4d-520d-48b6-82b8-a43b0a8fab4e" providerId="ADAL" clId="{EFA83E33-0823-448B-B6FE-482172CED26D}" dt="2020-10-08T16:56:30.771" v="0"/>
          <ac:spMkLst>
            <pc:docMk/>
            <pc:sldMk cId="3330427969" sldId="663"/>
            <ac:spMk id="65538" creationId="{00000000-0000-0000-0000-000000000000}"/>
          </ac:spMkLst>
        </pc:spChg>
      </pc:sldChg>
      <pc:sldChg chg="addSp add">
        <pc:chgData name="Owings, Jennifer C" userId="5ecaeb4d-520d-48b6-82b8-a43b0a8fab4e" providerId="ADAL" clId="{EFA83E33-0823-448B-B6FE-482172CED26D}" dt="2020-10-08T16:57:38.501" v="20"/>
        <pc:sldMkLst>
          <pc:docMk/>
          <pc:sldMk cId="2866240874" sldId="668"/>
        </pc:sldMkLst>
        <pc:picChg chg="add">
          <ac:chgData name="Owings, Jennifer C" userId="5ecaeb4d-520d-48b6-82b8-a43b0a8fab4e" providerId="ADAL" clId="{EFA83E33-0823-448B-B6FE-482172CED26D}" dt="2020-10-08T16:57:38.501" v="20"/>
          <ac:picMkLst>
            <pc:docMk/>
            <pc:sldMk cId="2866240874" sldId="668"/>
            <ac:picMk id="2" creationId="{7A050114-AF4C-4B74-9FB5-FD5C1A424C37}"/>
          </ac:picMkLst>
        </pc:picChg>
      </pc:sldChg>
      <pc:sldChg chg="modSp add">
        <pc:chgData name="Owings, Jennifer C" userId="5ecaeb4d-520d-48b6-82b8-a43b0a8fab4e" providerId="ADAL" clId="{EFA83E33-0823-448B-B6FE-482172CED26D}" dt="2020-10-08T16:56:30.771" v="0"/>
        <pc:sldMkLst>
          <pc:docMk/>
          <pc:sldMk cId="3776489571" sldId="669"/>
        </pc:sldMkLst>
        <pc:spChg chg="mod">
          <ac:chgData name="Owings, Jennifer C" userId="5ecaeb4d-520d-48b6-82b8-a43b0a8fab4e" providerId="ADAL" clId="{EFA83E33-0823-448B-B6FE-482172CED26D}" dt="2020-10-08T16:56:30.771" v="0"/>
          <ac:spMkLst>
            <pc:docMk/>
            <pc:sldMk cId="3776489571" sldId="669"/>
            <ac:spMk id="52228" creationId="{00000000-0000-0000-0000-000000000000}"/>
          </ac:spMkLst>
        </pc:spChg>
      </pc:sldChg>
      <pc:sldChg chg="add">
        <pc:chgData name="Owings, Jennifer C" userId="5ecaeb4d-520d-48b6-82b8-a43b0a8fab4e" providerId="ADAL" clId="{EFA83E33-0823-448B-B6FE-482172CED26D}" dt="2020-10-08T16:56:30.771" v="0"/>
        <pc:sldMkLst>
          <pc:docMk/>
          <pc:sldMk cId="4145034864" sldId="670"/>
        </pc:sldMkLst>
      </pc:sldChg>
      <pc:sldChg chg="add">
        <pc:chgData name="Owings, Jennifer C" userId="5ecaeb4d-520d-48b6-82b8-a43b0a8fab4e" providerId="ADAL" clId="{EFA83E33-0823-448B-B6FE-482172CED26D}" dt="2020-10-08T16:56:30.771" v="0"/>
        <pc:sldMkLst>
          <pc:docMk/>
          <pc:sldMk cId="2704067559" sldId="672"/>
        </pc:sldMkLst>
      </pc:sldChg>
      <pc:sldChg chg="modSp add">
        <pc:chgData name="Owings, Jennifer C" userId="5ecaeb4d-520d-48b6-82b8-a43b0a8fab4e" providerId="ADAL" clId="{EFA83E33-0823-448B-B6FE-482172CED26D}" dt="2020-10-08T16:56:30.771" v="0"/>
        <pc:sldMkLst>
          <pc:docMk/>
          <pc:sldMk cId="3837771234" sldId="673"/>
        </pc:sldMkLst>
        <pc:spChg chg="mod">
          <ac:chgData name="Owings, Jennifer C" userId="5ecaeb4d-520d-48b6-82b8-a43b0a8fab4e" providerId="ADAL" clId="{EFA83E33-0823-448B-B6FE-482172CED26D}" dt="2020-10-08T16:56:30.771" v="0"/>
          <ac:spMkLst>
            <pc:docMk/>
            <pc:sldMk cId="3837771234" sldId="673"/>
            <ac:spMk id="69636" creationId="{00000000-0000-0000-0000-000000000000}"/>
          </ac:spMkLst>
        </pc:spChg>
      </pc:sldChg>
      <pc:sldChg chg="add">
        <pc:chgData name="Owings, Jennifer C" userId="5ecaeb4d-520d-48b6-82b8-a43b0a8fab4e" providerId="ADAL" clId="{EFA83E33-0823-448B-B6FE-482172CED26D}" dt="2020-10-08T16:56:30.771" v="0"/>
        <pc:sldMkLst>
          <pc:docMk/>
          <pc:sldMk cId="3516860391" sldId="674"/>
        </pc:sldMkLst>
      </pc:sldChg>
      <pc:sldChg chg="add">
        <pc:chgData name="Owings, Jennifer C" userId="5ecaeb4d-520d-48b6-82b8-a43b0a8fab4e" providerId="ADAL" clId="{EFA83E33-0823-448B-B6FE-482172CED26D}" dt="2020-10-08T16:56:30.771" v="0"/>
        <pc:sldMkLst>
          <pc:docMk/>
          <pc:sldMk cId="2550536523" sldId="675"/>
        </pc:sldMkLst>
      </pc:sldChg>
      <pc:sldChg chg="add">
        <pc:chgData name="Owings, Jennifer C" userId="5ecaeb4d-520d-48b6-82b8-a43b0a8fab4e" providerId="ADAL" clId="{EFA83E33-0823-448B-B6FE-482172CED26D}" dt="2020-10-08T16:56:30.771" v="0"/>
        <pc:sldMkLst>
          <pc:docMk/>
          <pc:sldMk cId="1986607351" sldId="676"/>
        </pc:sldMkLst>
      </pc:sldChg>
      <pc:sldChg chg="add">
        <pc:chgData name="Owings, Jennifer C" userId="5ecaeb4d-520d-48b6-82b8-a43b0a8fab4e" providerId="ADAL" clId="{EFA83E33-0823-448B-B6FE-482172CED26D}" dt="2020-10-08T16:56:30.771" v="0"/>
        <pc:sldMkLst>
          <pc:docMk/>
          <pc:sldMk cId="187023773" sldId="680"/>
        </pc:sldMkLst>
      </pc:sldChg>
      <pc:sldChg chg="modSp add">
        <pc:chgData name="Owings, Jennifer C" userId="5ecaeb4d-520d-48b6-82b8-a43b0a8fab4e" providerId="ADAL" clId="{EFA83E33-0823-448B-B6FE-482172CED26D}" dt="2020-10-08T16:56:30.900" v="1" actId="27636"/>
        <pc:sldMkLst>
          <pc:docMk/>
          <pc:sldMk cId="807561404" sldId="681"/>
        </pc:sldMkLst>
        <pc:spChg chg="mod">
          <ac:chgData name="Owings, Jennifer C" userId="5ecaeb4d-520d-48b6-82b8-a43b0a8fab4e" providerId="ADAL" clId="{EFA83E33-0823-448B-B6FE-482172CED26D}" dt="2020-10-08T16:56:30.900" v="1" actId="27636"/>
          <ac:spMkLst>
            <pc:docMk/>
            <pc:sldMk cId="807561404" sldId="681"/>
            <ac:spMk id="3" creationId="{00000000-0000-0000-0000-000000000000}"/>
          </ac:spMkLst>
        </pc:spChg>
      </pc:sldChg>
      <pc:sldChg chg="add">
        <pc:chgData name="Owings, Jennifer C" userId="5ecaeb4d-520d-48b6-82b8-a43b0a8fab4e" providerId="ADAL" clId="{EFA83E33-0823-448B-B6FE-482172CED26D}" dt="2020-10-08T16:56:30.771" v="0"/>
        <pc:sldMkLst>
          <pc:docMk/>
          <pc:sldMk cId="297546745" sldId="682"/>
        </pc:sldMkLst>
      </pc:sldChg>
      <pc:sldChg chg="add">
        <pc:chgData name="Owings, Jennifer C" userId="5ecaeb4d-520d-48b6-82b8-a43b0a8fab4e" providerId="ADAL" clId="{EFA83E33-0823-448B-B6FE-482172CED26D}" dt="2020-10-08T16:56:30.771" v="0"/>
        <pc:sldMkLst>
          <pc:docMk/>
          <pc:sldMk cId="3497652212" sldId="683"/>
        </pc:sldMkLst>
      </pc:sldChg>
      <pc:sldChg chg="add">
        <pc:chgData name="Owings, Jennifer C" userId="5ecaeb4d-520d-48b6-82b8-a43b0a8fab4e" providerId="ADAL" clId="{EFA83E33-0823-448B-B6FE-482172CED26D}" dt="2020-10-08T16:56:30.771" v="0"/>
        <pc:sldMkLst>
          <pc:docMk/>
          <pc:sldMk cId="607031573" sldId="689"/>
        </pc:sldMkLst>
      </pc:sldChg>
      <pc:sldChg chg="add">
        <pc:chgData name="Owings, Jennifer C" userId="5ecaeb4d-520d-48b6-82b8-a43b0a8fab4e" providerId="ADAL" clId="{EFA83E33-0823-448B-B6FE-482172CED26D}" dt="2020-10-08T16:56:30.771" v="0"/>
        <pc:sldMkLst>
          <pc:docMk/>
          <pc:sldMk cId="679852747" sldId="691"/>
        </pc:sldMkLst>
      </pc:sldChg>
      <pc:sldChg chg="add">
        <pc:chgData name="Owings, Jennifer C" userId="5ecaeb4d-520d-48b6-82b8-a43b0a8fab4e" providerId="ADAL" clId="{EFA83E33-0823-448B-B6FE-482172CED26D}" dt="2020-10-08T16:56:30.771" v="0"/>
        <pc:sldMkLst>
          <pc:docMk/>
          <pc:sldMk cId="3301144430" sldId="693"/>
        </pc:sldMkLst>
      </pc:sldChg>
      <pc:sldChg chg="modSp add">
        <pc:chgData name="Owings, Jennifer C" userId="5ecaeb4d-520d-48b6-82b8-a43b0a8fab4e" providerId="ADAL" clId="{EFA83E33-0823-448B-B6FE-482172CED26D}" dt="2020-10-08T16:56:30.771" v="0"/>
        <pc:sldMkLst>
          <pc:docMk/>
          <pc:sldMk cId="4255641521" sldId="694"/>
        </pc:sldMkLst>
        <pc:spChg chg="mod">
          <ac:chgData name="Owings, Jennifer C" userId="5ecaeb4d-520d-48b6-82b8-a43b0a8fab4e" providerId="ADAL" clId="{EFA83E33-0823-448B-B6FE-482172CED26D}" dt="2020-10-08T16:56:30.771" v="0"/>
          <ac:spMkLst>
            <pc:docMk/>
            <pc:sldMk cId="4255641521" sldId="694"/>
            <ac:spMk id="118786" creationId="{F794D2C0-CA83-499F-8608-2614BFDA158B}"/>
          </ac:spMkLst>
        </pc:spChg>
        <pc:spChg chg="mod">
          <ac:chgData name="Owings, Jennifer C" userId="5ecaeb4d-520d-48b6-82b8-a43b0a8fab4e" providerId="ADAL" clId="{EFA83E33-0823-448B-B6FE-482172CED26D}" dt="2020-10-08T16:56:30.771" v="0"/>
          <ac:spMkLst>
            <pc:docMk/>
            <pc:sldMk cId="4255641521" sldId="694"/>
            <ac:spMk id="118787" creationId="{F4E8E0BE-42AC-4253-8F9A-892B68BF669E}"/>
          </ac:spMkLst>
        </pc:spChg>
      </pc:sldChg>
      <pc:sldChg chg="modSp del">
        <pc:chgData name="Owings, Jennifer C" userId="5ecaeb4d-520d-48b6-82b8-a43b0a8fab4e" providerId="ADAL" clId="{EFA83E33-0823-448B-B6FE-482172CED26D}" dt="2020-10-08T17:13:51.927" v="74" actId="2696"/>
        <pc:sldMkLst>
          <pc:docMk/>
          <pc:sldMk cId="565957001" sldId="698"/>
        </pc:sldMkLst>
        <pc:spChg chg="mod">
          <ac:chgData name="Owings, Jennifer C" userId="5ecaeb4d-520d-48b6-82b8-a43b0a8fab4e" providerId="ADAL" clId="{EFA83E33-0823-448B-B6FE-482172CED26D}" dt="2020-10-08T17:01:30.256" v="28" actId="6549"/>
          <ac:spMkLst>
            <pc:docMk/>
            <pc:sldMk cId="565957001" sldId="698"/>
            <ac:spMk id="34843" creationId="{084C82CD-7B39-4E34-B928-D5B2171BE2FD}"/>
          </ac:spMkLst>
        </pc:spChg>
      </pc:sldChg>
      <pc:sldChg chg="add">
        <pc:chgData name="Owings, Jennifer C" userId="5ecaeb4d-520d-48b6-82b8-a43b0a8fab4e" providerId="ADAL" clId="{EFA83E33-0823-448B-B6FE-482172CED26D}" dt="2020-10-08T16:56:30.771" v="0"/>
        <pc:sldMkLst>
          <pc:docMk/>
          <pc:sldMk cId="4136683984" sldId="699"/>
        </pc:sldMkLst>
      </pc:sldChg>
      <pc:sldChg chg="add">
        <pc:chgData name="Owings, Jennifer C" userId="5ecaeb4d-520d-48b6-82b8-a43b0a8fab4e" providerId="ADAL" clId="{EFA83E33-0823-448B-B6FE-482172CED26D}" dt="2020-10-08T16:56:30.771" v="0"/>
        <pc:sldMkLst>
          <pc:docMk/>
          <pc:sldMk cId="1304298519" sldId="700"/>
        </pc:sldMkLst>
      </pc:sldChg>
      <pc:sldChg chg="add">
        <pc:chgData name="Owings, Jennifer C" userId="5ecaeb4d-520d-48b6-82b8-a43b0a8fab4e" providerId="ADAL" clId="{EFA83E33-0823-448B-B6FE-482172CED26D}" dt="2020-10-08T16:56:30.771" v="0"/>
        <pc:sldMkLst>
          <pc:docMk/>
          <pc:sldMk cId="3190357073" sldId="701"/>
        </pc:sldMkLst>
      </pc:sldChg>
      <pc:sldChg chg="add">
        <pc:chgData name="Owings, Jennifer C" userId="5ecaeb4d-520d-48b6-82b8-a43b0a8fab4e" providerId="ADAL" clId="{EFA83E33-0823-448B-B6FE-482172CED26D}" dt="2020-10-08T16:56:30.771" v="0"/>
        <pc:sldMkLst>
          <pc:docMk/>
          <pc:sldMk cId="160800771" sldId="702"/>
        </pc:sldMkLst>
      </pc:sldChg>
      <pc:sldChg chg="add">
        <pc:chgData name="Owings, Jennifer C" userId="5ecaeb4d-520d-48b6-82b8-a43b0a8fab4e" providerId="ADAL" clId="{EFA83E33-0823-448B-B6FE-482172CED26D}" dt="2020-10-08T16:56:30.771" v="0"/>
        <pc:sldMkLst>
          <pc:docMk/>
          <pc:sldMk cId="1442449563" sldId="703"/>
        </pc:sldMkLst>
      </pc:sldChg>
      <pc:sldChg chg="add">
        <pc:chgData name="Owings, Jennifer C" userId="5ecaeb4d-520d-48b6-82b8-a43b0a8fab4e" providerId="ADAL" clId="{EFA83E33-0823-448B-B6FE-482172CED26D}" dt="2020-10-08T16:56:30.771" v="0"/>
        <pc:sldMkLst>
          <pc:docMk/>
          <pc:sldMk cId="4151225790" sldId="704"/>
        </pc:sldMkLst>
      </pc:sldChg>
      <pc:sldChg chg="add">
        <pc:chgData name="Owings, Jennifer C" userId="5ecaeb4d-520d-48b6-82b8-a43b0a8fab4e" providerId="ADAL" clId="{EFA83E33-0823-448B-B6FE-482172CED26D}" dt="2020-10-08T16:56:30.771" v="0"/>
        <pc:sldMkLst>
          <pc:docMk/>
          <pc:sldMk cId="3964069810" sldId="705"/>
        </pc:sldMkLst>
      </pc:sldChg>
      <pc:sldChg chg="add del">
        <pc:chgData name="Owings, Jennifer C" userId="5ecaeb4d-520d-48b6-82b8-a43b0a8fab4e" providerId="ADAL" clId="{EFA83E33-0823-448B-B6FE-482172CED26D}" dt="2020-10-08T17:03:31.469" v="31" actId="2696"/>
        <pc:sldMkLst>
          <pc:docMk/>
          <pc:sldMk cId="894386887" sldId="706"/>
        </pc:sldMkLst>
      </pc:sldChg>
      <pc:sldChg chg="addSp delSp modSp add mod setBg">
        <pc:chgData name="Owings, Jennifer C" userId="5ecaeb4d-520d-48b6-82b8-a43b0a8fab4e" providerId="ADAL" clId="{EFA83E33-0823-448B-B6FE-482172CED26D}" dt="2020-10-08T17:10:46.422" v="65" actId="26606"/>
        <pc:sldMkLst>
          <pc:docMk/>
          <pc:sldMk cId="2046730707" sldId="706"/>
        </pc:sldMkLst>
        <pc:spChg chg="del">
          <ac:chgData name="Owings, Jennifer C" userId="5ecaeb4d-520d-48b6-82b8-a43b0a8fab4e" providerId="ADAL" clId="{EFA83E33-0823-448B-B6FE-482172CED26D}" dt="2020-10-08T17:10:22.915" v="58"/>
          <ac:spMkLst>
            <pc:docMk/>
            <pc:sldMk cId="2046730707" sldId="706"/>
            <ac:spMk id="2" creationId="{AAF9A346-61BC-4A9C-8FBB-E4D8EF833AB0}"/>
          </ac:spMkLst>
        </pc:spChg>
        <pc:spChg chg="del">
          <ac:chgData name="Owings, Jennifer C" userId="5ecaeb4d-520d-48b6-82b8-a43b0a8fab4e" providerId="ADAL" clId="{EFA83E33-0823-448B-B6FE-482172CED26D}" dt="2020-10-08T17:10:17.045" v="56"/>
          <ac:spMkLst>
            <pc:docMk/>
            <pc:sldMk cId="2046730707" sldId="706"/>
            <ac:spMk id="3" creationId="{BF99E420-952E-484E-B1EB-FB7A94262A07}"/>
          </ac:spMkLst>
        </pc:spChg>
        <pc:spChg chg="del">
          <ac:chgData name="Owings, Jennifer C" userId="5ecaeb4d-520d-48b6-82b8-a43b0a8fab4e" providerId="ADAL" clId="{EFA83E33-0823-448B-B6FE-482172CED26D}" dt="2020-10-08T17:10:20.055" v="57"/>
          <ac:spMkLst>
            <pc:docMk/>
            <pc:sldMk cId="2046730707" sldId="706"/>
            <ac:spMk id="4" creationId="{ACEC2ED9-4CA2-4D61-A942-1AC8ADE0FAFF}"/>
          </ac:spMkLst>
        </pc:spChg>
        <pc:spChg chg="add del">
          <ac:chgData name="Owings, Jennifer C" userId="5ecaeb4d-520d-48b6-82b8-a43b0a8fab4e" providerId="ADAL" clId="{EFA83E33-0823-448B-B6FE-482172CED26D}" dt="2020-10-08T17:10:27.269" v="60"/>
          <ac:spMkLst>
            <pc:docMk/>
            <pc:sldMk cId="2046730707" sldId="706"/>
            <ac:spMk id="5" creationId="{15F336F9-0FAF-41B8-A498-26BE942F4CB4}"/>
          </ac:spMkLst>
        </pc:spChg>
        <pc:picChg chg="add mod">
          <ac:chgData name="Owings, Jennifer C" userId="5ecaeb4d-520d-48b6-82b8-a43b0a8fab4e" providerId="ADAL" clId="{EFA83E33-0823-448B-B6FE-482172CED26D}" dt="2020-10-08T17:10:46.422" v="65" actId="26606"/>
          <ac:picMkLst>
            <pc:docMk/>
            <pc:sldMk cId="2046730707" sldId="706"/>
            <ac:picMk id="6" creationId="{8D269CC2-6123-4BC9-851A-F9F9C8920C03}"/>
          </ac:picMkLst>
        </pc:picChg>
      </pc:sldChg>
      <pc:sldChg chg="add del">
        <pc:chgData name="Owings, Jennifer C" userId="5ecaeb4d-520d-48b6-82b8-a43b0a8fab4e" providerId="ADAL" clId="{EFA83E33-0823-448B-B6FE-482172CED26D}" dt="2020-10-08T17:12:23.546" v="70" actId="2696"/>
        <pc:sldMkLst>
          <pc:docMk/>
          <pc:sldMk cId="4214089902" sldId="707"/>
        </pc:sldMkLst>
      </pc:sldChg>
      <pc:sldChg chg="addSp delSp add">
        <pc:chgData name="Owings, Jennifer C" userId="5ecaeb4d-520d-48b6-82b8-a43b0a8fab4e" providerId="ADAL" clId="{EFA83E33-0823-448B-B6FE-482172CED26D}" dt="2020-10-08T17:12:19.123" v="69"/>
        <pc:sldMkLst>
          <pc:docMk/>
          <pc:sldMk cId="1017579373" sldId="708"/>
        </pc:sldMkLst>
        <pc:spChg chg="del">
          <ac:chgData name="Owings, Jennifer C" userId="5ecaeb4d-520d-48b6-82b8-a43b0a8fab4e" providerId="ADAL" clId="{EFA83E33-0823-448B-B6FE-482172CED26D}" dt="2020-10-08T17:12:13.486" v="68"/>
          <ac:spMkLst>
            <pc:docMk/>
            <pc:sldMk cId="1017579373" sldId="708"/>
            <ac:spMk id="2" creationId="{3E056A18-5ED7-4791-818C-07D8572CD2F0}"/>
          </ac:spMkLst>
        </pc:spChg>
        <pc:picChg chg="add">
          <ac:chgData name="Owings, Jennifer C" userId="5ecaeb4d-520d-48b6-82b8-a43b0a8fab4e" providerId="ADAL" clId="{EFA83E33-0823-448B-B6FE-482172CED26D}" dt="2020-10-08T17:12:19.123" v="69"/>
          <ac:picMkLst>
            <pc:docMk/>
            <pc:sldMk cId="1017579373" sldId="708"/>
            <ac:picMk id="3" creationId="{BB3894E2-5188-41CA-9602-7389AB30A90E}"/>
          </ac:picMkLst>
        </pc:picChg>
      </pc:sldChg>
      <pc:sldMasterChg chg="delSldLayout">
        <pc:chgData name="Owings, Jennifer C" userId="5ecaeb4d-520d-48b6-82b8-a43b0a8fab4e" providerId="ADAL" clId="{EFA83E33-0823-448B-B6FE-482172CED26D}" dt="2020-10-08T17:13:49.522" v="73" actId="2696"/>
        <pc:sldMasterMkLst>
          <pc:docMk/>
          <pc:sldMasterMk cId="3819969786" sldId="2147483691"/>
        </pc:sldMasterMkLst>
        <pc:sldLayoutChg chg="del">
          <pc:chgData name="Owings, Jennifer C" userId="5ecaeb4d-520d-48b6-82b8-a43b0a8fab4e" providerId="ADAL" clId="{EFA83E33-0823-448B-B6FE-482172CED26D}" dt="2020-10-08T17:13:49.522" v="73" actId="2696"/>
          <pc:sldLayoutMkLst>
            <pc:docMk/>
            <pc:sldMasterMk cId="3819969786" sldId="2147483691"/>
            <pc:sldLayoutMk cId="2353433502" sldId="2147483697"/>
          </pc:sldLayoutMkLst>
        </pc:sldLayoutChg>
      </pc:sldMasterChg>
    </pc:docChg>
  </pc:docChgLst>
  <pc:docChgLst>
    <pc:chgData name="Owings, Jennifer C" userId="5ecaeb4d-520d-48b6-82b8-a43b0a8fab4e" providerId="ADAL" clId="{F5EB7AC2-FCA0-4AFA-85FB-B738FEE4779E}"/>
    <pc:docChg chg="undo custSel mod addSld delSld modSld">
      <pc:chgData name="Owings, Jennifer C" userId="5ecaeb4d-520d-48b6-82b8-a43b0a8fab4e" providerId="ADAL" clId="{F5EB7AC2-FCA0-4AFA-85FB-B738FEE4779E}" dt="2020-11-30T18:33:28.774" v="636" actId="1076"/>
      <pc:docMkLst>
        <pc:docMk/>
      </pc:docMkLst>
      <pc:sldChg chg="modSp modNotesTx">
        <pc:chgData name="Owings, Jennifer C" userId="5ecaeb4d-520d-48b6-82b8-a43b0a8fab4e" providerId="ADAL" clId="{F5EB7AC2-FCA0-4AFA-85FB-B738FEE4779E}" dt="2020-11-30T17:35:11.469" v="84" actId="1440"/>
        <pc:sldMkLst>
          <pc:docMk/>
          <pc:sldMk cId="2280026262" sldId="465"/>
        </pc:sldMkLst>
        <pc:picChg chg="mod">
          <ac:chgData name="Owings, Jennifer C" userId="5ecaeb4d-520d-48b6-82b8-a43b0a8fab4e" providerId="ADAL" clId="{F5EB7AC2-FCA0-4AFA-85FB-B738FEE4779E}" dt="2020-11-30T17:35:11.469" v="84" actId="1440"/>
          <ac:picMkLst>
            <pc:docMk/>
            <pc:sldMk cId="2280026262" sldId="465"/>
            <ac:picMk id="54274" creationId="{00000000-0000-0000-0000-000000000000}"/>
          </ac:picMkLst>
        </pc:picChg>
      </pc:sldChg>
      <pc:sldChg chg="addSp delSp modSp mod setBg setClrOvrMap">
        <pc:chgData name="Owings, Jennifer C" userId="5ecaeb4d-520d-48b6-82b8-a43b0a8fab4e" providerId="ADAL" clId="{F5EB7AC2-FCA0-4AFA-85FB-B738FEE4779E}" dt="2020-11-30T18:29:26.496" v="610" actId="1076"/>
        <pc:sldMkLst>
          <pc:docMk/>
          <pc:sldMk cId="974481541" sldId="583"/>
        </pc:sldMkLst>
        <pc:spChg chg="add del">
          <ac:chgData name="Owings, Jennifer C" userId="5ecaeb4d-520d-48b6-82b8-a43b0a8fab4e" providerId="ADAL" clId="{F5EB7AC2-FCA0-4AFA-85FB-B738FEE4779E}" dt="2020-11-30T18:25:03.102" v="592" actId="26606"/>
          <ac:spMkLst>
            <pc:docMk/>
            <pc:sldMk cId="974481541" sldId="583"/>
            <ac:spMk id="79" creationId="{55C01129-3453-464D-A870-ED71C6E89D60}"/>
          </ac:spMkLst>
        </pc:spChg>
        <pc:spChg chg="add del">
          <ac:chgData name="Owings, Jennifer C" userId="5ecaeb4d-520d-48b6-82b8-a43b0a8fab4e" providerId="ADAL" clId="{F5EB7AC2-FCA0-4AFA-85FB-B738FEE4779E}" dt="2020-11-30T18:25:03.102" v="592" actId="26606"/>
          <ac:spMkLst>
            <pc:docMk/>
            <pc:sldMk cId="974481541" sldId="583"/>
            <ac:spMk id="81" creationId="{9D2781A6-5C82-4764-B489-F9A599C0A7EB}"/>
          </ac:spMkLst>
        </pc:spChg>
        <pc:spChg chg="add del">
          <ac:chgData name="Owings, Jennifer C" userId="5ecaeb4d-520d-48b6-82b8-a43b0a8fab4e" providerId="ADAL" clId="{F5EB7AC2-FCA0-4AFA-85FB-B738FEE4779E}" dt="2020-11-30T18:25:04.490" v="594" actId="26606"/>
          <ac:spMkLst>
            <pc:docMk/>
            <pc:sldMk cId="974481541" sldId="583"/>
            <ac:spMk id="82" creationId="{003713C1-2FB2-413B-BF91-3AE41726FB7A}"/>
          </ac:spMkLst>
        </pc:spChg>
        <pc:spChg chg="add del">
          <ac:chgData name="Owings, Jennifer C" userId="5ecaeb4d-520d-48b6-82b8-a43b0a8fab4e" providerId="ADAL" clId="{F5EB7AC2-FCA0-4AFA-85FB-B738FEE4779E}" dt="2020-11-30T18:25:04.490" v="594" actId="26606"/>
          <ac:spMkLst>
            <pc:docMk/>
            <pc:sldMk cId="974481541" sldId="583"/>
            <ac:spMk id="84" creationId="{90795B4D-5022-4A7F-A01D-8D880B7CDBE6}"/>
          </ac:spMkLst>
        </pc:spChg>
        <pc:spChg chg="add del">
          <ac:chgData name="Owings, Jennifer C" userId="5ecaeb4d-520d-48b6-82b8-a43b0a8fab4e" providerId="ADAL" clId="{F5EB7AC2-FCA0-4AFA-85FB-B738FEE4779E}" dt="2020-11-30T18:25:04.490" v="594" actId="26606"/>
          <ac:spMkLst>
            <pc:docMk/>
            <pc:sldMk cId="974481541" sldId="583"/>
            <ac:spMk id="86" creationId="{AFD19018-DE7C-4796-ADF2-AD2EB0FC0D9C}"/>
          </ac:spMkLst>
        </pc:spChg>
        <pc:spChg chg="add del">
          <ac:chgData name="Owings, Jennifer C" userId="5ecaeb4d-520d-48b6-82b8-a43b0a8fab4e" providerId="ADAL" clId="{F5EB7AC2-FCA0-4AFA-85FB-B738FEE4779E}" dt="2020-11-30T18:25:04.490" v="594" actId="26606"/>
          <ac:spMkLst>
            <pc:docMk/>
            <pc:sldMk cId="974481541" sldId="583"/>
            <ac:spMk id="88" creationId="{B1A0A2C2-4F85-44AF-8708-8DCA4B550CB8}"/>
          </ac:spMkLst>
        </pc:spChg>
        <pc:spChg chg="mod">
          <ac:chgData name="Owings, Jennifer C" userId="5ecaeb4d-520d-48b6-82b8-a43b0a8fab4e" providerId="ADAL" clId="{F5EB7AC2-FCA0-4AFA-85FB-B738FEE4779E}" dt="2020-11-30T18:27:57.482" v="607" actId="255"/>
          <ac:spMkLst>
            <pc:docMk/>
            <pc:sldMk cId="974481541" sldId="583"/>
            <ac:spMk id="78850" creationId="{D0476A40-A20F-4C3A-B01D-515E17B02597}"/>
          </ac:spMkLst>
        </pc:spChg>
        <pc:spChg chg="mod ord">
          <ac:chgData name="Owings, Jennifer C" userId="5ecaeb4d-520d-48b6-82b8-a43b0a8fab4e" providerId="ADAL" clId="{F5EB7AC2-FCA0-4AFA-85FB-B738FEE4779E}" dt="2020-11-30T18:29:26.496" v="610" actId="1076"/>
          <ac:spMkLst>
            <pc:docMk/>
            <pc:sldMk cId="974481541" sldId="583"/>
            <ac:spMk id="78854" creationId="{3F7C562C-3190-4420-B3E9-5F4D10108166}"/>
          </ac:spMkLst>
        </pc:spChg>
        <pc:spChg chg="add del">
          <ac:chgData name="Owings, Jennifer C" userId="5ecaeb4d-520d-48b6-82b8-a43b0a8fab4e" providerId="ADAL" clId="{F5EB7AC2-FCA0-4AFA-85FB-B738FEE4779E}" dt="2020-11-30T18:27:26.622" v="600" actId="26606"/>
          <ac:spMkLst>
            <pc:docMk/>
            <pc:sldMk cId="974481541" sldId="583"/>
            <ac:spMk id="78860" creationId="{787900AF-3ED0-4C02-A309-3984EBBD202C}"/>
          </ac:spMkLst>
        </pc:spChg>
        <pc:spChg chg="add del">
          <ac:chgData name="Owings, Jennifer C" userId="5ecaeb4d-520d-48b6-82b8-a43b0a8fab4e" providerId="ADAL" clId="{F5EB7AC2-FCA0-4AFA-85FB-B738FEE4779E}" dt="2020-11-30T18:27:26.622" v="600" actId="26606"/>
          <ac:spMkLst>
            <pc:docMk/>
            <pc:sldMk cId="974481541" sldId="583"/>
            <ac:spMk id="78861" creationId="{8DEDEE5C-3126-4336-A7D4-9277AF5A04B4}"/>
          </ac:spMkLst>
        </pc:spChg>
        <pc:spChg chg="add del">
          <ac:chgData name="Owings, Jennifer C" userId="5ecaeb4d-520d-48b6-82b8-a43b0a8fab4e" providerId="ADAL" clId="{F5EB7AC2-FCA0-4AFA-85FB-B738FEE4779E}" dt="2020-11-30T18:27:41.535" v="602" actId="26606"/>
          <ac:spMkLst>
            <pc:docMk/>
            <pc:sldMk cId="974481541" sldId="583"/>
            <ac:spMk id="78863" creationId="{E02F3C71-C981-4614-98EA-D6C494F8091E}"/>
          </ac:spMkLst>
        </pc:spChg>
        <pc:spChg chg="add">
          <ac:chgData name="Owings, Jennifer C" userId="5ecaeb4d-520d-48b6-82b8-a43b0a8fab4e" providerId="ADAL" clId="{F5EB7AC2-FCA0-4AFA-85FB-B738FEE4779E}" dt="2020-11-30T18:27:41.535" v="602" actId="26606"/>
          <ac:spMkLst>
            <pc:docMk/>
            <pc:sldMk cId="974481541" sldId="583"/>
            <ac:spMk id="78865" creationId="{C413D172-8B6A-47F5-9813-DE455773F3FB}"/>
          </ac:spMkLst>
        </pc:spChg>
        <pc:picChg chg="add del mod">
          <ac:chgData name="Owings, Jennifer C" userId="5ecaeb4d-520d-48b6-82b8-a43b0a8fab4e" providerId="ADAL" clId="{F5EB7AC2-FCA0-4AFA-85FB-B738FEE4779E}" dt="2020-11-30T18:26:32.717" v="596"/>
          <ac:picMkLst>
            <pc:docMk/>
            <pc:sldMk cId="974481541" sldId="583"/>
            <ac:picMk id="2" creationId="{75B1E963-F353-439A-B59B-74402A571736}"/>
          </ac:picMkLst>
        </pc:picChg>
        <pc:picChg chg="add del mod">
          <ac:chgData name="Owings, Jennifer C" userId="5ecaeb4d-520d-48b6-82b8-a43b0a8fab4e" providerId="ADAL" clId="{F5EB7AC2-FCA0-4AFA-85FB-B738FEE4779E}" dt="2020-11-30T18:26:41.329" v="599"/>
          <ac:picMkLst>
            <pc:docMk/>
            <pc:sldMk cId="974481541" sldId="583"/>
            <ac:picMk id="3" creationId="{CCCD3158-6157-47A1-9FEF-2167DEECCEE4}"/>
          </ac:picMkLst>
        </pc:picChg>
        <pc:picChg chg="add mod">
          <ac:chgData name="Owings, Jennifer C" userId="5ecaeb4d-520d-48b6-82b8-a43b0a8fab4e" providerId="ADAL" clId="{F5EB7AC2-FCA0-4AFA-85FB-B738FEE4779E}" dt="2020-11-30T18:27:41.535" v="602" actId="26606"/>
          <ac:picMkLst>
            <pc:docMk/>
            <pc:sldMk cId="974481541" sldId="583"/>
            <ac:picMk id="4" creationId="{D3C194DB-DCDC-4FBD-B652-B2BD15336E04}"/>
          </ac:picMkLst>
        </pc:picChg>
        <pc:picChg chg="add del mod ord">
          <ac:chgData name="Owings, Jennifer C" userId="5ecaeb4d-520d-48b6-82b8-a43b0a8fab4e" providerId="ADAL" clId="{F5EB7AC2-FCA0-4AFA-85FB-B738FEE4779E}" dt="2020-11-30T18:27:30.934" v="601"/>
          <ac:picMkLst>
            <pc:docMk/>
            <pc:sldMk cId="974481541" sldId="583"/>
            <ac:picMk id="78855" creationId="{C6B61A19-1270-4100-9EFF-C79FF6609F28}"/>
          </ac:picMkLst>
        </pc:picChg>
      </pc:sldChg>
      <pc:sldChg chg="modSp">
        <pc:chgData name="Owings, Jennifer C" userId="5ecaeb4d-520d-48b6-82b8-a43b0a8fab4e" providerId="ADAL" clId="{F5EB7AC2-FCA0-4AFA-85FB-B738FEE4779E}" dt="2020-11-30T17:42:10.143" v="107" actId="1076"/>
        <pc:sldMkLst>
          <pc:docMk/>
          <pc:sldMk cId="3585632866" sldId="655"/>
        </pc:sldMkLst>
        <pc:spChg chg="mod">
          <ac:chgData name="Owings, Jennifer C" userId="5ecaeb4d-520d-48b6-82b8-a43b0a8fab4e" providerId="ADAL" clId="{F5EB7AC2-FCA0-4AFA-85FB-B738FEE4779E}" dt="2020-11-30T17:42:10.143" v="107" actId="1076"/>
          <ac:spMkLst>
            <pc:docMk/>
            <pc:sldMk cId="3585632866" sldId="655"/>
            <ac:spMk id="2" creationId="{00000000-0000-0000-0000-000000000000}"/>
          </ac:spMkLst>
        </pc:spChg>
      </pc:sldChg>
      <pc:sldChg chg="modSp">
        <pc:chgData name="Owings, Jennifer C" userId="5ecaeb4d-520d-48b6-82b8-a43b0a8fab4e" providerId="ADAL" clId="{F5EB7AC2-FCA0-4AFA-85FB-B738FEE4779E}" dt="2020-11-30T18:03:44.816" v="311" actId="20577"/>
        <pc:sldMkLst>
          <pc:docMk/>
          <pc:sldMk cId="142547652" sldId="656"/>
        </pc:sldMkLst>
        <pc:spChg chg="mod">
          <ac:chgData name="Owings, Jennifer C" userId="5ecaeb4d-520d-48b6-82b8-a43b0a8fab4e" providerId="ADAL" clId="{F5EB7AC2-FCA0-4AFA-85FB-B738FEE4779E}" dt="2020-11-30T18:03:44.816" v="311" actId="20577"/>
          <ac:spMkLst>
            <pc:docMk/>
            <pc:sldMk cId="142547652" sldId="656"/>
            <ac:spMk id="4" creationId="{00000000-0000-0000-0000-000000000000}"/>
          </ac:spMkLst>
        </pc:spChg>
      </pc:sldChg>
      <pc:sldChg chg="modSp">
        <pc:chgData name="Owings, Jennifer C" userId="5ecaeb4d-520d-48b6-82b8-a43b0a8fab4e" providerId="ADAL" clId="{F5EB7AC2-FCA0-4AFA-85FB-B738FEE4779E}" dt="2020-11-30T17:41:31.866" v="102" actId="1076"/>
        <pc:sldMkLst>
          <pc:docMk/>
          <pc:sldMk cId="2866240874" sldId="668"/>
        </pc:sldMkLst>
        <pc:spChg chg="mod">
          <ac:chgData name="Owings, Jennifer C" userId="5ecaeb4d-520d-48b6-82b8-a43b0a8fab4e" providerId="ADAL" clId="{F5EB7AC2-FCA0-4AFA-85FB-B738FEE4779E}" dt="2020-11-30T17:41:25.233" v="101" actId="1076"/>
          <ac:spMkLst>
            <pc:docMk/>
            <pc:sldMk cId="2866240874" sldId="668"/>
            <ac:spMk id="41988" creationId="{00000000-0000-0000-0000-000000000000}"/>
          </ac:spMkLst>
        </pc:spChg>
        <pc:picChg chg="mod">
          <ac:chgData name="Owings, Jennifer C" userId="5ecaeb4d-520d-48b6-82b8-a43b0a8fab4e" providerId="ADAL" clId="{F5EB7AC2-FCA0-4AFA-85FB-B738FEE4779E}" dt="2020-11-30T17:41:31.866" v="102" actId="1076"/>
          <ac:picMkLst>
            <pc:docMk/>
            <pc:sldMk cId="2866240874" sldId="668"/>
            <ac:picMk id="2" creationId="{7A050114-AF4C-4B74-9FB5-FD5C1A424C37}"/>
          </ac:picMkLst>
        </pc:picChg>
      </pc:sldChg>
      <pc:sldChg chg="modSp">
        <pc:chgData name="Owings, Jennifer C" userId="5ecaeb4d-520d-48b6-82b8-a43b0a8fab4e" providerId="ADAL" clId="{F5EB7AC2-FCA0-4AFA-85FB-B738FEE4779E}" dt="2020-11-30T18:05:05.693" v="326" actId="20577"/>
        <pc:sldMkLst>
          <pc:docMk/>
          <pc:sldMk cId="1986607351" sldId="676"/>
        </pc:sldMkLst>
        <pc:spChg chg="mod">
          <ac:chgData name="Owings, Jennifer C" userId="5ecaeb4d-520d-48b6-82b8-a43b0a8fab4e" providerId="ADAL" clId="{F5EB7AC2-FCA0-4AFA-85FB-B738FEE4779E}" dt="2020-11-30T18:05:05.693" v="326" actId="20577"/>
          <ac:spMkLst>
            <pc:docMk/>
            <pc:sldMk cId="1986607351" sldId="676"/>
            <ac:spMk id="76803" creationId="{00000000-0000-0000-0000-000000000000}"/>
          </ac:spMkLst>
        </pc:spChg>
      </pc:sldChg>
      <pc:sldChg chg="modSp del">
        <pc:chgData name="Owings, Jennifer C" userId="5ecaeb4d-520d-48b6-82b8-a43b0a8fab4e" providerId="ADAL" clId="{F5EB7AC2-FCA0-4AFA-85FB-B738FEE4779E}" dt="2020-11-30T18:14:51.339" v="421" actId="2696"/>
        <pc:sldMkLst>
          <pc:docMk/>
          <pc:sldMk cId="3301144430" sldId="693"/>
        </pc:sldMkLst>
        <pc:spChg chg="mod">
          <ac:chgData name="Owings, Jennifer C" userId="5ecaeb4d-520d-48b6-82b8-a43b0a8fab4e" providerId="ADAL" clId="{F5EB7AC2-FCA0-4AFA-85FB-B738FEE4779E}" dt="2020-11-30T18:12:10.736" v="388" actId="20577"/>
          <ac:spMkLst>
            <pc:docMk/>
            <pc:sldMk cId="3301144430" sldId="693"/>
            <ac:spMk id="5" creationId="{8C613F4F-0CB4-4345-94A8-772BE51CBDB2}"/>
          </ac:spMkLst>
        </pc:spChg>
        <pc:spChg chg="mod">
          <ac:chgData name="Owings, Jennifer C" userId="5ecaeb4d-520d-48b6-82b8-a43b0a8fab4e" providerId="ADAL" clId="{F5EB7AC2-FCA0-4AFA-85FB-B738FEE4779E}" dt="2020-11-30T18:11:14.596" v="372" actId="27107"/>
          <ac:spMkLst>
            <pc:docMk/>
            <pc:sldMk cId="3301144430" sldId="693"/>
            <ac:spMk id="80898" creationId="{200B50E6-CD70-47B6-99E6-F5A882728002}"/>
          </ac:spMkLst>
        </pc:spChg>
        <pc:picChg chg="mod">
          <ac:chgData name="Owings, Jennifer C" userId="5ecaeb4d-520d-48b6-82b8-a43b0a8fab4e" providerId="ADAL" clId="{F5EB7AC2-FCA0-4AFA-85FB-B738FEE4779E}" dt="2020-11-30T18:11:28.785" v="374" actId="1440"/>
          <ac:picMkLst>
            <pc:docMk/>
            <pc:sldMk cId="3301144430" sldId="693"/>
            <ac:picMk id="6" creationId="{2BF9363A-8776-4477-A0ED-32A32123B2E7}"/>
          </ac:picMkLst>
        </pc:picChg>
        <pc:picChg chg="mod">
          <ac:chgData name="Owings, Jennifer C" userId="5ecaeb4d-520d-48b6-82b8-a43b0a8fab4e" providerId="ADAL" clId="{F5EB7AC2-FCA0-4AFA-85FB-B738FEE4779E}" dt="2020-11-30T18:11:24.791" v="373" actId="1440"/>
          <ac:picMkLst>
            <pc:docMk/>
            <pc:sldMk cId="3301144430" sldId="693"/>
            <ac:picMk id="80901" creationId="{38DAA29E-E8E3-47AE-BCE9-3E529F382AFD}"/>
          </ac:picMkLst>
        </pc:picChg>
      </pc:sldChg>
      <pc:sldChg chg="modSp modNotesTx">
        <pc:chgData name="Owings, Jennifer C" userId="5ecaeb4d-520d-48b6-82b8-a43b0a8fab4e" providerId="ADAL" clId="{F5EB7AC2-FCA0-4AFA-85FB-B738FEE4779E}" dt="2020-11-30T17:34:09.146" v="81" actId="20577"/>
        <pc:sldMkLst>
          <pc:docMk/>
          <pc:sldMk cId="304334314" sldId="694"/>
        </pc:sldMkLst>
        <pc:spChg chg="mod">
          <ac:chgData name="Owings, Jennifer C" userId="5ecaeb4d-520d-48b6-82b8-a43b0a8fab4e" providerId="ADAL" clId="{F5EB7AC2-FCA0-4AFA-85FB-B738FEE4779E}" dt="2020-11-30T17:34:09.146" v="81" actId="20577"/>
          <ac:spMkLst>
            <pc:docMk/>
            <pc:sldMk cId="304334314" sldId="694"/>
            <ac:spMk id="2" creationId="{64245E76-3858-4BAF-8BF8-A4E307D73E18}"/>
          </ac:spMkLst>
        </pc:spChg>
      </pc:sldChg>
      <pc:sldChg chg="modSp">
        <pc:chgData name="Owings, Jennifer C" userId="5ecaeb4d-520d-48b6-82b8-a43b0a8fab4e" providerId="ADAL" clId="{F5EB7AC2-FCA0-4AFA-85FB-B738FEE4779E}" dt="2020-11-30T17:32:16.674" v="76" actId="20577"/>
        <pc:sldMkLst>
          <pc:docMk/>
          <pc:sldMk cId="4266327833" sldId="699"/>
        </pc:sldMkLst>
        <pc:spChg chg="mod">
          <ac:chgData name="Owings, Jennifer C" userId="5ecaeb4d-520d-48b6-82b8-a43b0a8fab4e" providerId="ADAL" clId="{F5EB7AC2-FCA0-4AFA-85FB-B738FEE4779E}" dt="2020-11-30T17:32:16.674" v="76" actId="20577"/>
          <ac:spMkLst>
            <pc:docMk/>
            <pc:sldMk cId="4266327833" sldId="699"/>
            <ac:spMk id="83971" creationId="{1A4535F4-D4FE-4BD3-B763-5DCF823A7E71}"/>
          </ac:spMkLst>
        </pc:spChg>
      </pc:sldChg>
      <pc:sldChg chg="modSp del">
        <pc:chgData name="Owings, Jennifer C" userId="5ecaeb4d-520d-48b6-82b8-a43b0a8fab4e" providerId="ADAL" clId="{F5EB7AC2-FCA0-4AFA-85FB-B738FEE4779E}" dt="2020-11-30T18:14:30.057" v="420" actId="2696"/>
        <pc:sldMkLst>
          <pc:docMk/>
          <pc:sldMk cId="3344208149" sldId="709"/>
        </pc:sldMkLst>
        <pc:spChg chg="mod">
          <ac:chgData name="Owings, Jennifer C" userId="5ecaeb4d-520d-48b6-82b8-a43b0a8fab4e" providerId="ADAL" clId="{F5EB7AC2-FCA0-4AFA-85FB-B738FEE4779E}" dt="2020-11-30T18:05:45.572" v="334" actId="1076"/>
          <ac:spMkLst>
            <pc:docMk/>
            <pc:sldMk cId="3344208149" sldId="709"/>
            <ac:spMk id="4" creationId="{E0ECCEDB-DCE1-490E-885D-11A45763F6F0}"/>
          </ac:spMkLst>
        </pc:spChg>
        <pc:spChg chg="mod">
          <ac:chgData name="Owings, Jennifer C" userId="5ecaeb4d-520d-48b6-82b8-a43b0a8fab4e" providerId="ADAL" clId="{F5EB7AC2-FCA0-4AFA-85FB-B738FEE4779E}" dt="2020-11-30T18:10:24.018" v="358" actId="20577"/>
          <ac:spMkLst>
            <pc:docMk/>
            <pc:sldMk cId="3344208149" sldId="709"/>
            <ac:spMk id="6" creationId="{15E35508-886A-44D2-B935-C1F9AD836065}"/>
          </ac:spMkLst>
        </pc:spChg>
        <pc:picChg chg="mod">
          <ac:chgData name="Owings, Jennifer C" userId="5ecaeb4d-520d-48b6-82b8-a43b0a8fab4e" providerId="ADAL" clId="{F5EB7AC2-FCA0-4AFA-85FB-B738FEE4779E}" dt="2020-11-30T18:07:08.077" v="350" actId="1076"/>
          <ac:picMkLst>
            <pc:docMk/>
            <pc:sldMk cId="3344208149" sldId="709"/>
            <ac:picMk id="2" creationId="{9FD75013-9D5A-47A4-862E-C0F6D9EB80FA}"/>
          </ac:picMkLst>
        </pc:picChg>
        <pc:picChg chg="mod">
          <ac:chgData name="Owings, Jennifer C" userId="5ecaeb4d-520d-48b6-82b8-a43b0a8fab4e" providerId="ADAL" clId="{F5EB7AC2-FCA0-4AFA-85FB-B738FEE4779E}" dt="2020-11-30T18:07:02.993" v="349" actId="1076"/>
          <ac:picMkLst>
            <pc:docMk/>
            <pc:sldMk cId="3344208149" sldId="709"/>
            <ac:picMk id="3" creationId="{9F37390A-085A-4588-855B-4DF16F0ED3BA}"/>
          </ac:picMkLst>
        </pc:picChg>
      </pc:sldChg>
      <pc:sldChg chg="addSp delSp modSp del">
        <pc:chgData name="Owings, Jennifer C" userId="5ecaeb4d-520d-48b6-82b8-a43b0a8fab4e" providerId="ADAL" clId="{F5EB7AC2-FCA0-4AFA-85FB-B738FEE4779E}" dt="2020-11-30T17:50:09.740" v="135" actId="2696"/>
        <pc:sldMkLst>
          <pc:docMk/>
          <pc:sldMk cId="2381870806" sldId="711"/>
        </pc:sldMkLst>
        <pc:spChg chg="mod">
          <ac:chgData name="Owings, Jennifer C" userId="5ecaeb4d-520d-48b6-82b8-a43b0a8fab4e" providerId="ADAL" clId="{F5EB7AC2-FCA0-4AFA-85FB-B738FEE4779E}" dt="2020-11-30T17:42:44.101" v="108" actId="2711"/>
          <ac:spMkLst>
            <pc:docMk/>
            <pc:sldMk cId="2381870806" sldId="711"/>
            <ac:spMk id="2" creationId="{B8AF7E9B-8EA6-4395-8659-D3DF01D8D656}"/>
          </ac:spMkLst>
        </pc:spChg>
        <pc:spChg chg="mod">
          <ac:chgData name="Owings, Jennifer C" userId="5ecaeb4d-520d-48b6-82b8-a43b0a8fab4e" providerId="ADAL" clId="{F5EB7AC2-FCA0-4AFA-85FB-B738FEE4779E}" dt="2020-11-30T17:50:04.072" v="133"/>
          <ac:spMkLst>
            <pc:docMk/>
            <pc:sldMk cId="2381870806" sldId="711"/>
            <ac:spMk id="5" creationId="{9AD93391-1E97-4911-B9CA-1F50EC8DB37E}"/>
          </ac:spMkLst>
        </pc:spChg>
        <pc:picChg chg="del">
          <ac:chgData name="Owings, Jennifer C" userId="5ecaeb4d-520d-48b6-82b8-a43b0a8fab4e" providerId="ADAL" clId="{F5EB7AC2-FCA0-4AFA-85FB-B738FEE4779E}" dt="2020-11-30T17:46:05.727" v="119" actId="478"/>
          <ac:picMkLst>
            <pc:docMk/>
            <pc:sldMk cId="2381870806" sldId="711"/>
            <ac:picMk id="3" creationId="{CAE67179-4FA4-402D-8B71-4C98D584F6C3}"/>
          </ac:picMkLst>
        </pc:picChg>
        <pc:picChg chg="del">
          <ac:chgData name="Owings, Jennifer C" userId="5ecaeb4d-520d-48b6-82b8-a43b0a8fab4e" providerId="ADAL" clId="{F5EB7AC2-FCA0-4AFA-85FB-B738FEE4779E}" dt="2020-11-30T17:46:05.145" v="118" actId="478"/>
          <ac:picMkLst>
            <pc:docMk/>
            <pc:sldMk cId="2381870806" sldId="711"/>
            <ac:picMk id="4" creationId="{6A05DC52-1C97-47C9-9AD3-74819C24BB5E}"/>
          </ac:picMkLst>
        </pc:picChg>
        <pc:picChg chg="add del">
          <ac:chgData name="Owings, Jennifer C" userId="5ecaeb4d-520d-48b6-82b8-a43b0a8fab4e" providerId="ADAL" clId="{F5EB7AC2-FCA0-4AFA-85FB-B738FEE4779E}" dt="2020-11-30T17:46:41.513" v="121"/>
          <ac:picMkLst>
            <pc:docMk/>
            <pc:sldMk cId="2381870806" sldId="711"/>
            <ac:picMk id="6" creationId="{E137FC93-7F19-45B9-BAB3-68DEBEF84D76}"/>
          </ac:picMkLst>
        </pc:picChg>
        <pc:picChg chg="add del">
          <ac:chgData name="Owings, Jennifer C" userId="5ecaeb4d-520d-48b6-82b8-a43b0a8fab4e" providerId="ADAL" clId="{F5EB7AC2-FCA0-4AFA-85FB-B738FEE4779E}" dt="2020-11-30T17:49:56.404" v="130"/>
          <ac:picMkLst>
            <pc:docMk/>
            <pc:sldMk cId="2381870806" sldId="711"/>
            <ac:picMk id="7" creationId="{07BBAA36-7F34-44A3-BDE8-396DE138C66D}"/>
          </ac:picMkLst>
        </pc:picChg>
        <pc:picChg chg="add del mod">
          <ac:chgData name="Owings, Jennifer C" userId="5ecaeb4d-520d-48b6-82b8-a43b0a8fab4e" providerId="ADAL" clId="{F5EB7AC2-FCA0-4AFA-85FB-B738FEE4779E}" dt="2020-11-30T17:49:50.604" v="128"/>
          <ac:picMkLst>
            <pc:docMk/>
            <pc:sldMk cId="2381870806" sldId="711"/>
            <ac:picMk id="8" creationId="{AACA032D-1C6B-49A5-81DD-8A07325F1BF0}"/>
          </ac:picMkLst>
        </pc:picChg>
      </pc:sldChg>
      <pc:sldChg chg="modSp">
        <pc:chgData name="Owings, Jennifer C" userId="5ecaeb4d-520d-48b6-82b8-a43b0a8fab4e" providerId="ADAL" clId="{F5EB7AC2-FCA0-4AFA-85FB-B738FEE4779E}" dt="2020-11-30T17:36:23.842" v="85" actId="20577"/>
        <pc:sldMkLst>
          <pc:docMk/>
          <pc:sldMk cId="545560390" sldId="761"/>
        </pc:sldMkLst>
        <pc:spChg chg="mod">
          <ac:chgData name="Owings, Jennifer C" userId="5ecaeb4d-520d-48b6-82b8-a43b0a8fab4e" providerId="ADAL" clId="{F5EB7AC2-FCA0-4AFA-85FB-B738FEE4779E}" dt="2020-11-30T17:36:23.842" v="85" actId="20577"/>
          <ac:spMkLst>
            <pc:docMk/>
            <pc:sldMk cId="545560390" sldId="761"/>
            <ac:spMk id="6" creationId="{F6360AB3-7643-4A91-8129-9AC68B7440F5}"/>
          </ac:spMkLst>
        </pc:spChg>
      </pc:sldChg>
      <pc:sldChg chg="modSp">
        <pc:chgData name="Owings, Jennifer C" userId="5ecaeb4d-520d-48b6-82b8-a43b0a8fab4e" providerId="ADAL" clId="{F5EB7AC2-FCA0-4AFA-85FB-B738FEE4779E}" dt="2020-11-30T17:38:05.720" v="88" actId="14100"/>
        <pc:sldMkLst>
          <pc:docMk/>
          <pc:sldMk cId="181248026" sldId="763"/>
        </pc:sldMkLst>
        <pc:spChg chg="mod">
          <ac:chgData name="Owings, Jennifer C" userId="5ecaeb4d-520d-48b6-82b8-a43b0a8fab4e" providerId="ADAL" clId="{F5EB7AC2-FCA0-4AFA-85FB-B738FEE4779E}" dt="2020-11-30T17:38:05.720" v="88" actId="14100"/>
          <ac:spMkLst>
            <pc:docMk/>
            <pc:sldMk cId="181248026" sldId="763"/>
            <ac:spMk id="6" creationId="{934A5FB4-9F39-497A-9E96-D7437929E0AA}"/>
          </ac:spMkLst>
        </pc:spChg>
      </pc:sldChg>
      <pc:sldChg chg="modSp">
        <pc:chgData name="Owings, Jennifer C" userId="5ecaeb4d-520d-48b6-82b8-a43b0a8fab4e" providerId="ADAL" clId="{F5EB7AC2-FCA0-4AFA-85FB-B738FEE4779E}" dt="2020-11-30T17:38:27.946" v="89" actId="27107"/>
        <pc:sldMkLst>
          <pc:docMk/>
          <pc:sldMk cId="3324199792" sldId="765"/>
        </pc:sldMkLst>
        <pc:spChg chg="mod">
          <ac:chgData name="Owings, Jennifer C" userId="5ecaeb4d-520d-48b6-82b8-a43b0a8fab4e" providerId="ADAL" clId="{F5EB7AC2-FCA0-4AFA-85FB-B738FEE4779E}" dt="2020-11-30T17:38:27.946" v="89" actId="27107"/>
          <ac:spMkLst>
            <pc:docMk/>
            <pc:sldMk cId="3324199792" sldId="765"/>
            <ac:spMk id="3" creationId="{2F05656A-4D0F-4EDC-9862-4B9368FC5C5A}"/>
          </ac:spMkLst>
        </pc:spChg>
      </pc:sldChg>
      <pc:sldChg chg="add del">
        <pc:chgData name="Owings, Jennifer C" userId="5ecaeb4d-520d-48b6-82b8-a43b0a8fab4e" providerId="ADAL" clId="{F5EB7AC2-FCA0-4AFA-85FB-B738FEE4779E}" dt="2020-11-30T18:15:07.147" v="423" actId="2696"/>
        <pc:sldMkLst>
          <pc:docMk/>
          <pc:sldMk cId="716219761" sldId="786"/>
        </pc:sldMkLst>
      </pc:sldChg>
      <pc:sldChg chg="add del">
        <pc:chgData name="Owings, Jennifer C" userId="5ecaeb4d-520d-48b6-82b8-a43b0a8fab4e" providerId="ADAL" clId="{F5EB7AC2-FCA0-4AFA-85FB-B738FEE4779E}" dt="2020-11-30T18:14:09.467" v="417"/>
        <pc:sldMkLst>
          <pc:docMk/>
          <pc:sldMk cId="1897806809" sldId="786"/>
        </pc:sldMkLst>
      </pc:sldChg>
      <pc:sldChg chg="del">
        <pc:chgData name="Owings, Jennifer C" userId="5ecaeb4d-520d-48b6-82b8-a43b0a8fab4e" providerId="ADAL" clId="{F5EB7AC2-FCA0-4AFA-85FB-B738FEE4779E}" dt="2020-11-30T18:13:48.560" v="408" actId="2696"/>
        <pc:sldMkLst>
          <pc:docMk/>
          <pc:sldMk cId="2049085304" sldId="786"/>
        </pc:sldMkLst>
      </pc:sldChg>
      <pc:sldChg chg="addSp modSp add mod setBg">
        <pc:chgData name="Owings, Jennifer C" userId="5ecaeb4d-520d-48b6-82b8-a43b0a8fab4e" providerId="ADAL" clId="{F5EB7AC2-FCA0-4AFA-85FB-B738FEE4779E}" dt="2020-11-30T18:33:28.774" v="636" actId="1076"/>
        <pc:sldMkLst>
          <pc:docMk/>
          <pc:sldMk cId="2366849050" sldId="786"/>
        </pc:sldMkLst>
        <pc:spChg chg="mod">
          <ac:chgData name="Owings, Jennifer C" userId="5ecaeb4d-520d-48b6-82b8-a43b0a8fab4e" providerId="ADAL" clId="{F5EB7AC2-FCA0-4AFA-85FB-B738FEE4779E}" dt="2020-11-30T18:32:26.981" v="623" actId="1076"/>
          <ac:spMkLst>
            <pc:docMk/>
            <pc:sldMk cId="2366849050" sldId="786"/>
            <ac:spMk id="2" creationId="{F1BD19C2-4463-44D5-B0F4-37CF5FE10E0D}"/>
          </ac:spMkLst>
        </pc:spChg>
        <pc:spChg chg="mod">
          <ac:chgData name="Owings, Jennifer C" userId="5ecaeb4d-520d-48b6-82b8-a43b0a8fab4e" providerId="ADAL" clId="{F5EB7AC2-FCA0-4AFA-85FB-B738FEE4779E}" dt="2020-11-30T18:33:18.530" v="632" actId="20577"/>
          <ac:spMkLst>
            <pc:docMk/>
            <pc:sldMk cId="2366849050" sldId="786"/>
            <ac:spMk id="7" creationId="{155A55E7-2637-4AAD-9715-1F349D4FFEB4}"/>
          </ac:spMkLst>
        </pc:spChg>
        <pc:spChg chg="add">
          <ac:chgData name="Owings, Jennifer C" userId="5ecaeb4d-520d-48b6-82b8-a43b0a8fab4e" providerId="ADAL" clId="{F5EB7AC2-FCA0-4AFA-85FB-B738FEE4779E}" dt="2020-11-30T18:30:51.023" v="617" actId="26606"/>
          <ac:spMkLst>
            <pc:docMk/>
            <pc:sldMk cId="2366849050" sldId="786"/>
            <ac:spMk id="12" creationId="{59A309A7-1751-4ABE-A3C1-EEC40366AD89}"/>
          </ac:spMkLst>
        </pc:spChg>
        <pc:spChg chg="add">
          <ac:chgData name="Owings, Jennifer C" userId="5ecaeb4d-520d-48b6-82b8-a43b0a8fab4e" providerId="ADAL" clId="{F5EB7AC2-FCA0-4AFA-85FB-B738FEE4779E}" dt="2020-11-30T18:30:51.023" v="617" actId="26606"/>
          <ac:spMkLst>
            <pc:docMk/>
            <pc:sldMk cId="2366849050" sldId="786"/>
            <ac:spMk id="14" creationId="{967D8EB6-EAE1-4F9C-B398-83321E287204}"/>
          </ac:spMkLst>
        </pc:spChg>
        <pc:picChg chg="add mod">
          <ac:chgData name="Owings, Jennifer C" userId="5ecaeb4d-520d-48b6-82b8-a43b0a8fab4e" providerId="ADAL" clId="{F5EB7AC2-FCA0-4AFA-85FB-B738FEE4779E}" dt="2020-11-30T18:33:28.774" v="636" actId="1076"/>
          <ac:picMkLst>
            <pc:docMk/>
            <pc:sldMk cId="2366849050" sldId="786"/>
            <ac:picMk id="3" creationId="{837CDA2B-B268-4618-80C6-DA8D01CD47FF}"/>
          </ac:picMkLst>
        </pc:picChg>
      </pc:sldChg>
      <pc:sldChg chg="del">
        <pc:chgData name="Owings, Jennifer C" userId="5ecaeb4d-520d-48b6-82b8-a43b0a8fab4e" providerId="ADAL" clId="{F5EB7AC2-FCA0-4AFA-85FB-B738FEE4779E}" dt="2020-11-30T18:13:48.560" v="409" actId="2696"/>
        <pc:sldMkLst>
          <pc:docMk/>
          <pc:sldMk cId="505053188" sldId="787"/>
        </pc:sldMkLst>
      </pc:sldChg>
      <pc:sldChg chg="add">
        <pc:chgData name="Owings, Jennifer C" userId="5ecaeb4d-520d-48b6-82b8-a43b0a8fab4e" providerId="ADAL" clId="{F5EB7AC2-FCA0-4AFA-85FB-B738FEE4779E}" dt="2020-11-30T18:15:19.065" v="425"/>
        <pc:sldMkLst>
          <pc:docMk/>
          <pc:sldMk cId="558951901" sldId="787"/>
        </pc:sldMkLst>
      </pc:sldChg>
      <pc:sldChg chg="addSp delSp add del setBg delDesignElem">
        <pc:chgData name="Owings, Jennifer C" userId="5ecaeb4d-520d-48b6-82b8-a43b0a8fab4e" providerId="ADAL" clId="{F5EB7AC2-FCA0-4AFA-85FB-B738FEE4779E}" dt="2020-11-30T18:14:09.467" v="417"/>
        <pc:sldMkLst>
          <pc:docMk/>
          <pc:sldMk cId="1317823353" sldId="787"/>
        </pc:sldMkLst>
        <pc:spChg chg="add del">
          <ac:chgData name="Owings, Jennifer C" userId="5ecaeb4d-520d-48b6-82b8-a43b0a8fab4e" providerId="ADAL" clId="{F5EB7AC2-FCA0-4AFA-85FB-B738FEE4779E}" dt="2020-11-30T18:14:09.467" v="417"/>
          <ac:spMkLst>
            <pc:docMk/>
            <pc:sldMk cId="1317823353" sldId="787"/>
            <ac:spMk id="11" creationId="{DFF2AC85-FAA0-4844-813F-83C04D7382E2}"/>
          </ac:spMkLst>
        </pc:spChg>
        <pc:spChg chg="add del">
          <ac:chgData name="Owings, Jennifer C" userId="5ecaeb4d-520d-48b6-82b8-a43b0a8fab4e" providerId="ADAL" clId="{F5EB7AC2-FCA0-4AFA-85FB-B738FEE4779E}" dt="2020-11-30T18:14:09.467" v="417"/>
          <ac:spMkLst>
            <pc:docMk/>
            <pc:sldMk cId="1317823353" sldId="787"/>
            <ac:spMk id="13" creationId="{89CC0F1E-BAA2-47B1-8F83-7ECB9FD9E009}"/>
          </ac:spMkLst>
        </pc:spChg>
      </pc:sldChg>
      <pc:sldChg chg="add del">
        <pc:chgData name="Owings, Jennifer C" userId="5ecaeb4d-520d-48b6-82b8-a43b0a8fab4e" providerId="ADAL" clId="{F5EB7AC2-FCA0-4AFA-85FB-B738FEE4779E}" dt="2020-11-30T18:15:07.147" v="422" actId="2696"/>
        <pc:sldMkLst>
          <pc:docMk/>
          <pc:sldMk cId="1749467321" sldId="787"/>
        </pc:sldMkLst>
      </pc:sldChg>
      <pc:sldChg chg="modSp add">
        <pc:chgData name="Owings, Jennifer C" userId="5ecaeb4d-520d-48b6-82b8-a43b0a8fab4e" providerId="ADAL" clId="{F5EB7AC2-FCA0-4AFA-85FB-B738FEE4779E}" dt="2020-11-30T18:16:15.288" v="438" actId="13926"/>
        <pc:sldMkLst>
          <pc:docMk/>
          <pc:sldMk cId="891725331" sldId="788"/>
        </pc:sldMkLst>
        <pc:spChg chg="mod">
          <ac:chgData name="Owings, Jennifer C" userId="5ecaeb4d-520d-48b6-82b8-a43b0a8fab4e" providerId="ADAL" clId="{F5EB7AC2-FCA0-4AFA-85FB-B738FEE4779E}" dt="2020-11-30T18:16:15.288" v="438" actId="13926"/>
          <ac:spMkLst>
            <pc:docMk/>
            <pc:sldMk cId="891725331" sldId="788"/>
            <ac:spMk id="5" creationId="{5AC31B5F-77A1-40A7-88D6-57D015BDE36A}"/>
          </ac:spMkLst>
        </pc:spChg>
      </pc:sldChg>
      <pc:sldChg chg="addSp delSp add del setBg delDesignElem">
        <pc:chgData name="Owings, Jennifer C" userId="5ecaeb4d-520d-48b6-82b8-a43b0a8fab4e" providerId="ADAL" clId="{F5EB7AC2-FCA0-4AFA-85FB-B738FEE4779E}" dt="2020-11-30T18:14:09.467" v="417"/>
        <pc:sldMkLst>
          <pc:docMk/>
          <pc:sldMk cId="1797196113" sldId="788"/>
        </pc:sldMkLst>
        <pc:spChg chg="add del">
          <ac:chgData name="Owings, Jennifer C" userId="5ecaeb4d-520d-48b6-82b8-a43b0a8fab4e" providerId="ADAL" clId="{F5EB7AC2-FCA0-4AFA-85FB-B738FEE4779E}" dt="2020-11-30T18:14:09.467" v="417"/>
          <ac:spMkLst>
            <pc:docMk/>
            <pc:sldMk cId="1797196113" sldId="788"/>
            <ac:spMk id="14" creationId="{003713C1-2FB2-413B-BF91-3AE41726FB7A}"/>
          </ac:spMkLst>
        </pc:spChg>
        <pc:spChg chg="add del">
          <ac:chgData name="Owings, Jennifer C" userId="5ecaeb4d-520d-48b6-82b8-a43b0a8fab4e" providerId="ADAL" clId="{F5EB7AC2-FCA0-4AFA-85FB-B738FEE4779E}" dt="2020-11-30T18:14:09.467" v="417"/>
          <ac:spMkLst>
            <pc:docMk/>
            <pc:sldMk cId="1797196113" sldId="788"/>
            <ac:spMk id="16" creationId="{90795B4D-5022-4A7F-A01D-8D880B7CDBE6}"/>
          </ac:spMkLst>
        </pc:spChg>
        <pc:spChg chg="add del">
          <ac:chgData name="Owings, Jennifer C" userId="5ecaeb4d-520d-48b6-82b8-a43b0a8fab4e" providerId="ADAL" clId="{F5EB7AC2-FCA0-4AFA-85FB-B738FEE4779E}" dt="2020-11-30T18:14:09.467" v="417"/>
          <ac:spMkLst>
            <pc:docMk/>
            <pc:sldMk cId="1797196113" sldId="788"/>
            <ac:spMk id="18" creationId="{AFD19018-DE7C-4796-ADF2-AD2EB0FC0D9C}"/>
          </ac:spMkLst>
        </pc:spChg>
        <pc:spChg chg="add del">
          <ac:chgData name="Owings, Jennifer C" userId="5ecaeb4d-520d-48b6-82b8-a43b0a8fab4e" providerId="ADAL" clId="{F5EB7AC2-FCA0-4AFA-85FB-B738FEE4779E}" dt="2020-11-30T18:14:09.467" v="417"/>
          <ac:spMkLst>
            <pc:docMk/>
            <pc:sldMk cId="1797196113" sldId="788"/>
            <ac:spMk id="20" creationId="{B1A0A2C2-4F85-44AF-8708-8DCA4B550CB8}"/>
          </ac:spMkLst>
        </pc:spChg>
      </pc:sldChg>
      <pc:sldChg chg="del">
        <pc:chgData name="Owings, Jennifer C" userId="5ecaeb4d-520d-48b6-82b8-a43b0a8fab4e" providerId="ADAL" clId="{F5EB7AC2-FCA0-4AFA-85FB-B738FEE4779E}" dt="2020-11-30T18:13:48.576" v="410" actId="2696"/>
        <pc:sldMkLst>
          <pc:docMk/>
          <pc:sldMk cId="2410845841" sldId="788"/>
        </pc:sldMkLst>
      </pc:sldChg>
      <pc:sldChg chg="add">
        <pc:chgData name="Owings, Jennifer C" userId="5ecaeb4d-520d-48b6-82b8-a43b0a8fab4e" providerId="ADAL" clId="{F5EB7AC2-FCA0-4AFA-85FB-B738FEE4779E}" dt="2020-11-30T18:14:13.097" v="418"/>
        <pc:sldMkLst>
          <pc:docMk/>
          <pc:sldMk cId="2780562110" sldId="789"/>
        </pc:sldMkLst>
      </pc:sldChg>
      <pc:sldChg chg="del">
        <pc:chgData name="Owings, Jennifer C" userId="5ecaeb4d-520d-48b6-82b8-a43b0a8fab4e" providerId="ADAL" clId="{F5EB7AC2-FCA0-4AFA-85FB-B738FEE4779E}" dt="2020-11-30T18:13:48.591" v="411" actId="2696"/>
        <pc:sldMkLst>
          <pc:docMk/>
          <pc:sldMk cId="2820801732" sldId="789"/>
        </pc:sldMkLst>
      </pc:sldChg>
      <pc:sldChg chg="addSp delSp add del setBg delDesignElem">
        <pc:chgData name="Owings, Jennifer C" userId="5ecaeb4d-520d-48b6-82b8-a43b0a8fab4e" providerId="ADAL" clId="{F5EB7AC2-FCA0-4AFA-85FB-B738FEE4779E}" dt="2020-11-30T18:14:09.467" v="417"/>
        <pc:sldMkLst>
          <pc:docMk/>
          <pc:sldMk cId="4274146894" sldId="789"/>
        </pc:sldMkLst>
        <pc:cxnChg chg="add del">
          <ac:chgData name="Owings, Jennifer C" userId="5ecaeb4d-520d-48b6-82b8-a43b0a8fab4e" providerId="ADAL" clId="{F5EB7AC2-FCA0-4AFA-85FB-B738FEE4779E}" dt="2020-11-30T18:14:09.467" v="417"/>
          <ac:cxnSpMkLst>
            <pc:docMk/>
            <pc:sldMk cId="4274146894" sldId="789"/>
            <ac:cxnSpMk id="16" creationId="{A7F400EE-A8A5-48AF-B4D6-291B52C6F0B0}"/>
          </ac:cxnSpMkLst>
        </pc:cxnChg>
      </pc:sldChg>
      <pc:sldChg chg="addSp modSp add">
        <pc:chgData name="Owings, Jennifer C" userId="5ecaeb4d-520d-48b6-82b8-a43b0a8fab4e" providerId="ADAL" clId="{F5EB7AC2-FCA0-4AFA-85FB-B738FEE4779E}" dt="2020-11-13T18:19:18.155" v="45" actId="20577"/>
        <pc:sldMkLst>
          <pc:docMk/>
          <pc:sldMk cId="1906530987" sldId="806"/>
        </pc:sldMkLst>
        <pc:spChg chg="add mod">
          <ac:chgData name="Owings, Jennifer C" userId="5ecaeb4d-520d-48b6-82b8-a43b0a8fab4e" providerId="ADAL" clId="{F5EB7AC2-FCA0-4AFA-85FB-B738FEE4779E}" dt="2020-11-13T18:19:18.155" v="45" actId="20577"/>
          <ac:spMkLst>
            <pc:docMk/>
            <pc:sldMk cId="1906530987" sldId="806"/>
            <ac:spMk id="2" creationId="{F7CE8FB1-E4A4-4800-BC6A-FE817805E5AD}"/>
          </ac:spMkLst>
        </pc:spChg>
      </pc:sldChg>
      <pc:sldChg chg="addSp delSp modSp add mod setBg">
        <pc:chgData name="Owings, Jennifer C" userId="5ecaeb4d-520d-48b6-82b8-a43b0a8fab4e" providerId="ADAL" clId="{F5EB7AC2-FCA0-4AFA-85FB-B738FEE4779E}" dt="2020-11-30T17:57:39.572" v="305" actId="1440"/>
        <pc:sldMkLst>
          <pc:docMk/>
          <pc:sldMk cId="2979760806" sldId="808"/>
        </pc:sldMkLst>
        <pc:spChg chg="del">
          <ac:chgData name="Owings, Jennifer C" userId="5ecaeb4d-520d-48b6-82b8-a43b0a8fab4e" providerId="ADAL" clId="{F5EB7AC2-FCA0-4AFA-85FB-B738FEE4779E}" dt="2020-11-30T17:49:35.090" v="126"/>
          <ac:spMkLst>
            <pc:docMk/>
            <pc:sldMk cId="2979760806" sldId="808"/>
            <ac:spMk id="2" creationId="{344218BE-D0DB-42CA-B73E-D4D96244E2A7}"/>
          </ac:spMkLst>
        </pc:spChg>
        <pc:spChg chg="del">
          <ac:chgData name="Owings, Jennifer C" userId="5ecaeb4d-520d-48b6-82b8-a43b0a8fab4e" providerId="ADAL" clId="{F5EB7AC2-FCA0-4AFA-85FB-B738FEE4779E}" dt="2020-11-30T17:49:35.090" v="126"/>
          <ac:spMkLst>
            <pc:docMk/>
            <pc:sldMk cId="2979760806" sldId="808"/>
            <ac:spMk id="3" creationId="{97572B3C-4AF3-4AAF-B3C3-E76C87B8A585}"/>
          </ac:spMkLst>
        </pc:spChg>
        <pc:spChg chg="del">
          <ac:chgData name="Owings, Jennifer C" userId="5ecaeb4d-520d-48b6-82b8-a43b0a8fab4e" providerId="ADAL" clId="{F5EB7AC2-FCA0-4AFA-85FB-B738FEE4779E}" dt="2020-11-30T17:49:35.090" v="126"/>
          <ac:spMkLst>
            <pc:docMk/>
            <pc:sldMk cId="2979760806" sldId="808"/>
            <ac:spMk id="4" creationId="{39934D26-945F-4ED5-AA70-6E4A65872EFF}"/>
          </ac:spMkLst>
        </pc:spChg>
        <pc:spChg chg="add mod ord">
          <ac:chgData name="Owings, Jennifer C" userId="5ecaeb4d-520d-48b6-82b8-a43b0a8fab4e" providerId="ADAL" clId="{F5EB7AC2-FCA0-4AFA-85FB-B738FEE4779E}" dt="2020-11-30T17:56:06.360" v="285" actId="207"/>
          <ac:spMkLst>
            <pc:docMk/>
            <pc:sldMk cId="2979760806" sldId="808"/>
            <ac:spMk id="5" creationId="{62B9BB63-5A82-42CF-9F15-18D6683673E0}"/>
          </ac:spMkLst>
        </pc:spChg>
        <pc:spChg chg="add mod">
          <ac:chgData name="Owings, Jennifer C" userId="5ecaeb4d-520d-48b6-82b8-a43b0a8fab4e" providerId="ADAL" clId="{F5EB7AC2-FCA0-4AFA-85FB-B738FEE4779E}" dt="2020-11-30T17:57:06.792" v="299" actId="14100"/>
          <ac:spMkLst>
            <pc:docMk/>
            <pc:sldMk cId="2979760806" sldId="808"/>
            <ac:spMk id="8" creationId="{E02940CF-AA58-43F9-B376-765BBC155582}"/>
          </ac:spMkLst>
        </pc:spChg>
        <pc:spChg chg="add del">
          <ac:chgData name="Owings, Jennifer C" userId="5ecaeb4d-520d-48b6-82b8-a43b0a8fab4e" providerId="ADAL" clId="{F5EB7AC2-FCA0-4AFA-85FB-B738FEE4779E}" dt="2020-11-30T17:52:10.862" v="167" actId="26606"/>
          <ac:spMkLst>
            <pc:docMk/>
            <pc:sldMk cId="2979760806" sldId="808"/>
            <ac:spMk id="9" creationId="{9D545981-1F24-46A6-8AFC-3740CC577429}"/>
          </ac:spMkLst>
        </pc:spChg>
        <pc:spChg chg="add del">
          <ac:chgData name="Owings, Jennifer C" userId="5ecaeb4d-520d-48b6-82b8-a43b0a8fab4e" providerId="ADAL" clId="{F5EB7AC2-FCA0-4AFA-85FB-B738FEE4779E}" dt="2020-11-30T17:52:10.862" v="167" actId="26606"/>
          <ac:spMkLst>
            <pc:docMk/>
            <pc:sldMk cId="2979760806" sldId="808"/>
            <ac:spMk id="10" creationId="{252F09FA-59B0-41E4-9F79-D0EB15CBAD50}"/>
          </ac:spMkLst>
        </pc:spChg>
        <pc:spChg chg="add del">
          <ac:chgData name="Owings, Jennifer C" userId="5ecaeb4d-520d-48b6-82b8-a43b0a8fab4e" providerId="ADAL" clId="{F5EB7AC2-FCA0-4AFA-85FB-B738FEE4779E}" dt="2020-11-30T17:52:10.862" v="167" actId="26606"/>
          <ac:spMkLst>
            <pc:docMk/>
            <pc:sldMk cId="2979760806" sldId="808"/>
            <ac:spMk id="11" creationId="{4FB98A08-FC4C-4C6C-8CAE-410223C6DD1D}"/>
          </ac:spMkLst>
        </pc:spChg>
        <pc:spChg chg="add">
          <ac:chgData name="Owings, Jennifer C" userId="5ecaeb4d-520d-48b6-82b8-a43b0a8fab4e" providerId="ADAL" clId="{F5EB7AC2-FCA0-4AFA-85FB-B738FEE4779E}" dt="2020-11-30T17:54:04.060" v="188" actId="26606"/>
          <ac:spMkLst>
            <pc:docMk/>
            <pc:sldMk cId="2979760806" sldId="808"/>
            <ac:spMk id="13" creationId="{CEB41C5C-0F34-4DDA-9D7C-5E717F35F60C}"/>
          </ac:spMkLst>
        </pc:spChg>
        <pc:spChg chg="add del">
          <ac:chgData name="Owings, Jennifer C" userId="5ecaeb4d-520d-48b6-82b8-a43b0a8fab4e" providerId="ADAL" clId="{F5EB7AC2-FCA0-4AFA-85FB-B738FEE4779E}" dt="2020-11-30T17:51:17.166" v="162" actId="26606"/>
          <ac:spMkLst>
            <pc:docMk/>
            <pc:sldMk cId="2979760806" sldId="808"/>
            <ac:spMk id="14" creationId="{823AC064-BC96-4F32-8AE1-B2FD38754823}"/>
          </ac:spMkLst>
        </pc:spChg>
        <pc:spChg chg="add mod">
          <ac:chgData name="Owings, Jennifer C" userId="5ecaeb4d-520d-48b6-82b8-a43b0a8fab4e" providerId="ADAL" clId="{F5EB7AC2-FCA0-4AFA-85FB-B738FEE4779E}" dt="2020-11-30T17:57:22.794" v="302" actId="1076"/>
          <ac:spMkLst>
            <pc:docMk/>
            <pc:sldMk cId="2979760806" sldId="808"/>
            <ac:spMk id="15" creationId="{897B124D-FE4A-44E7-AE98-5BF2D6EF1003}"/>
          </ac:spMkLst>
        </pc:spChg>
        <pc:spChg chg="add mod">
          <ac:chgData name="Owings, Jennifer C" userId="5ecaeb4d-520d-48b6-82b8-a43b0a8fab4e" providerId="ADAL" clId="{F5EB7AC2-FCA0-4AFA-85FB-B738FEE4779E}" dt="2020-11-30T17:57:26.637" v="303" actId="1076"/>
          <ac:spMkLst>
            <pc:docMk/>
            <pc:sldMk cId="2979760806" sldId="808"/>
            <ac:spMk id="17" creationId="{6D5F74BE-9E9A-48D3-9F6A-C14E647EFB1A}"/>
          </ac:spMkLst>
        </pc:spChg>
        <pc:spChg chg="add del">
          <ac:chgData name="Owings, Jennifer C" userId="5ecaeb4d-520d-48b6-82b8-a43b0a8fab4e" providerId="ADAL" clId="{F5EB7AC2-FCA0-4AFA-85FB-B738FEE4779E}" dt="2020-11-30T17:52:10.862" v="167" actId="26606"/>
          <ac:spMkLst>
            <pc:docMk/>
            <pc:sldMk cId="2979760806" sldId="808"/>
            <ac:spMk id="18" creationId="{66D4C1A7-0A94-46CF-9056-E836CBFB7064}"/>
          </ac:spMkLst>
        </pc:spChg>
        <pc:spChg chg="add del">
          <ac:chgData name="Owings, Jennifer C" userId="5ecaeb4d-520d-48b6-82b8-a43b0a8fab4e" providerId="ADAL" clId="{F5EB7AC2-FCA0-4AFA-85FB-B738FEE4779E}" dt="2020-11-30T17:52:10.862" v="167" actId="26606"/>
          <ac:spMkLst>
            <pc:docMk/>
            <pc:sldMk cId="2979760806" sldId="808"/>
            <ac:spMk id="20" creationId="{12022B2F-C34E-42AC-A514-49AF306FA932}"/>
          </ac:spMkLst>
        </pc:spChg>
        <pc:picChg chg="add mod ord">
          <ac:chgData name="Owings, Jennifer C" userId="5ecaeb4d-520d-48b6-82b8-a43b0a8fab4e" providerId="ADAL" clId="{F5EB7AC2-FCA0-4AFA-85FB-B738FEE4779E}" dt="2020-11-30T17:57:35.793" v="304" actId="1440"/>
          <ac:picMkLst>
            <pc:docMk/>
            <pc:sldMk cId="2979760806" sldId="808"/>
            <ac:picMk id="6" creationId="{BE287B38-F780-4BE6-984C-5B08160AAFEE}"/>
          </ac:picMkLst>
        </pc:picChg>
        <pc:picChg chg="add mod">
          <ac:chgData name="Owings, Jennifer C" userId="5ecaeb4d-520d-48b6-82b8-a43b0a8fab4e" providerId="ADAL" clId="{F5EB7AC2-FCA0-4AFA-85FB-B738FEE4779E}" dt="2020-11-30T17:57:39.572" v="305" actId="1440"/>
          <ac:picMkLst>
            <pc:docMk/>
            <pc:sldMk cId="2979760806" sldId="808"/>
            <ac:picMk id="7" creationId="{2794FBDF-0570-48E8-ABC5-01AD9BEC945F}"/>
          </ac:picMkLst>
        </pc:picChg>
        <pc:cxnChg chg="add del">
          <ac:chgData name="Owings, Jennifer C" userId="5ecaeb4d-520d-48b6-82b8-a43b0a8fab4e" providerId="ADAL" clId="{F5EB7AC2-FCA0-4AFA-85FB-B738FEE4779E}" dt="2020-11-30T17:51:17.166" v="162" actId="26606"/>
          <ac:cxnSpMkLst>
            <pc:docMk/>
            <pc:sldMk cId="2979760806" sldId="808"/>
            <ac:cxnSpMk id="12" creationId="{DB146403-F3D6-484B-B2ED-97F9565D0370}"/>
          </ac:cxnSpMkLst>
        </pc:cxnChg>
        <pc:cxnChg chg="add del">
          <ac:chgData name="Owings, Jennifer C" userId="5ecaeb4d-520d-48b6-82b8-a43b0a8fab4e" providerId="ADAL" clId="{F5EB7AC2-FCA0-4AFA-85FB-B738FEE4779E}" dt="2020-11-30T17:51:17.166" v="162" actId="26606"/>
          <ac:cxnSpMkLst>
            <pc:docMk/>
            <pc:sldMk cId="2979760806" sldId="808"/>
            <ac:cxnSpMk id="16" creationId="{7E7C77BC-7138-40B1-A15B-20F57A494629}"/>
          </ac:cxnSpMkLst>
        </pc:cxnChg>
        <pc:cxnChg chg="add del">
          <ac:chgData name="Owings, Jennifer C" userId="5ecaeb4d-520d-48b6-82b8-a43b0a8fab4e" providerId="ADAL" clId="{F5EB7AC2-FCA0-4AFA-85FB-B738FEE4779E}" dt="2020-11-30T17:52:10.862" v="167" actId="26606"/>
          <ac:cxnSpMkLst>
            <pc:docMk/>
            <pc:sldMk cId="2979760806" sldId="808"/>
            <ac:cxnSpMk id="22" creationId="{84A66149-2431-4D78-A158-60F086A12471}"/>
          </ac:cxnSpMkLst>
        </pc:cxnChg>
      </pc:sldChg>
      <pc:sldChg chg="add del">
        <pc:chgData name="Owings, Jennifer C" userId="5ecaeb4d-520d-48b6-82b8-a43b0a8fab4e" providerId="ADAL" clId="{F5EB7AC2-FCA0-4AFA-85FB-B738FEE4779E}" dt="2020-11-30T18:15:21.661" v="426" actId="2696"/>
        <pc:sldMkLst>
          <pc:docMk/>
          <pc:sldMk cId="2787237562" sldId="809"/>
        </pc:sldMkLst>
      </pc:sldChg>
      <pc:sldChg chg="add del">
        <pc:chgData name="Owings, Jennifer C" userId="5ecaeb4d-520d-48b6-82b8-a43b0a8fab4e" providerId="ADAL" clId="{F5EB7AC2-FCA0-4AFA-85FB-B738FEE4779E}" dt="2020-11-30T18:14:18.136" v="419" actId="2696"/>
        <pc:sldMkLst>
          <pc:docMk/>
          <pc:sldMk cId="3137156173" sldId="809"/>
        </pc:sldMkLst>
      </pc:sldChg>
    </pc:docChg>
  </pc:docChgLst>
  <pc:docChgLst>
    <pc:chgData name="Owings, Jennifer C" userId="5ecaeb4d-520d-48b6-82b8-a43b0a8fab4e" providerId="ADAL" clId="{31AC652F-FFF9-47D9-845D-8971EBB5D914}"/>
    <pc:docChg chg="undo custSel mod addSld modSld">
      <pc:chgData name="Owings, Jennifer C" userId="5ecaeb4d-520d-48b6-82b8-a43b0a8fab4e" providerId="ADAL" clId="{31AC652F-FFF9-47D9-845D-8971EBB5D914}" dt="2020-12-03T18:08:10.044" v="45" actId="1076"/>
      <pc:docMkLst>
        <pc:docMk/>
      </pc:docMkLst>
      <pc:sldChg chg="addSp delSp modSp add mod setBg setClrOvrMap">
        <pc:chgData name="Owings, Jennifer C" userId="5ecaeb4d-520d-48b6-82b8-a43b0a8fab4e" providerId="ADAL" clId="{31AC652F-FFF9-47D9-845D-8971EBB5D914}" dt="2020-12-03T18:08:10.044" v="45" actId="1076"/>
        <pc:sldMkLst>
          <pc:docMk/>
          <pc:sldMk cId="150947802" sldId="1198"/>
        </pc:sldMkLst>
        <pc:spChg chg="del">
          <ac:chgData name="Owings, Jennifer C" userId="5ecaeb4d-520d-48b6-82b8-a43b0a8fab4e" providerId="ADAL" clId="{31AC652F-FFF9-47D9-845D-8971EBB5D914}" dt="2020-12-03T17:51:19.778" v="1"/>
          <ac:spMkLst>
            <pc:docMk/>
            <pc:sldMk cId="150947802" sldId="1198"/>
            <ac:spMk id="2" creationId="{D5F7F94E-39C7-4A92-9281-5A0CC15D94F4}"/>
          </ac:spMkLst>
        </pc:spChg>
        <pc:spChg chg="del">
          <ac:chgData name="Owings, Jennifer C" userId="5ecaeb4d-520d-48b6-82b8-a43b0a8fab4e" providerId="ADAL" clId="{31AC652F-FFF9-47D9-845D-8971EBB5D914}" dt="2020-12-03T17:51:19.778" v="1"/>
          <ac:spMkLst>
            <pc:docMk/>
            <pc:sldMk cId="150947802" sldId="1198"/>
            <ac:spMk id="3" creationId="{AC0A7F92-CF1E-4248-A8CA-03EE41160197}"/>
          </ac:spMkLst>
        </pc:spChg>
        <pc:spChg chg="del">
          <ac:chgData name="Owings, Jennifer C" userId="5ecaeb4d-520d-48b6-82b8-a43b0a8fab4e" providerId="ADAL" clId="{31AC652F-FFF9-47D9-845D-8971EBB5D914}" dt="2020-12-03T17:51:19.778" v="1"/>
          <ac:spMkLst>
            <pc:docMk/>
            <pc:sldMk cId="150947802" sldId="1198"/>
            <ac:spMk id="4" creationId="{9F6D3B29-CDDB-41F4-9CB4-D903A61F4DCE}"/>
          </ac:spMkLst>
        </pc:spChg>
        <pc:spChg chg="add mod">
          <ac:chgData name="Owings, Jennifer C" userId="5ecaeb4d-520d-48b6-82b8-a43b0a8fab4e" providerId="ADAL" clId="{31AC652F-FFF9-47D9-845D-8971EBB5D914}" dt="2020-12-03T18:08:10.044" v="45" actId="1076"/>
          <ac:spMkLst>
            <pc:docMk/>
            <pc:sldMk cId="150947802" sldId="1198"/>
            <ac:spMk id="5" creationId="{0DE5D558-EE69-4783-9BD2-6125E75475E0}"/>
          </ac:spMkLst>
        </pc:spChg>
        <pc:spChg chg="add mod">
          <ac:chgData name="Owings, Jennifer C" userId="5ecaeb4d-520d-48b6-82b8-a43b0a8fab4e" providerId="ADAL" clId="{31AC652F-FFF9-47D9-845D-8971EBB5D914}" dt="2020-12-03T18:08:05.935" v="43" actId="1076"/>
          <ac:spMkLst>
            <pc:docMk/>
            <pc:sldMk cId="150947802" sldId="1198"/>
            <ac:spMk id="6" creationId="{0AF91AFA-CE07-4196-8B9C-10E790406D19}"/>
          </ac:spMkLst>
        </pc:spChg>
        <pc:spChg chg="add del">
          <ac:chgData name="Owings, Jennifer C" userId="5ecaeb4d-520d-48b6-82b8-a43b0a8fab4e" providerId="ADAL" clId="{31AC652F-FFF9-47D9-845D-8971EBB5D914}" dt="2020-12-03T18:06:25.110" v="30" actId="26606"/>
          <ac:spMkLst>
            <pc:docMk/>
            <pc:sldMk cId="150947802" sldId="1198"/>
            <ac:spMk id="12" creationId="{CF62D2A7-8207-488C-9F46-316BA81A16C8}"/>
          </ac:spMkLst>
        </pc:spChg>
        <pc:picChg chg="add mod">
          <ac:chgData name="Owings, Jennifer C" userId="5ecaeb4d-520d-48b6-82b8-a43b0a8fab4e" providerId="ADAL" clId="{31AC652F-FFF9-47D9-845D-8971EBB5D914}" dt="2020-12-03T18:08:07.873" v="44" actId="1076"/>
          <ac:picMkLst>
            <pc:docMk/>
            <pc:sldMk cId="150947802" sldId="1198"/>
            <ac:picMk id="7" creationId="{2CF7147C-4C38-471B-9C82-1E946FEB7D1A}"/>
          </ac:picMkLst>
        </pc:picChg>
      </pc:sldChg>
    </pc:docChg>
  </pc:docChgLst>
  <pc:docChgLst>
    <pc:chgData name="Hunter, Susan E" userId="S::shunter@wellspan.org::a91e9613-305a-433e-9c4f-21c6a6cdd29a" providerId="AD" clId="Web-{96421F9C-0DFE-330C-C8F8-B7463D07FDB9}"/>
    <pc:docChg chg="addSld modSld">
      <pc:chgData name="Hunter, Susan E" userId="S::shunter@wellspan.org::a91e9613-305a-433e-9c4f-21c6a6cdd29a" providerId="AD" clId="Web-{96421F9C-0DFE-330C-C8F8-B7463D07FDB9}" dt="2020-10-27T18:45:25.375" v="344" actId="20577"/>
      <pc:docMkLst>
        <pc:docMk/>
      </pc:docMkLst>
      <pc:sldChg chg="addSp delSp modSp new mod setBg">
        <pc:chgData name="Hunter, Susan E" userId="S::shunter@wellspan.org::a91e9613-305a-433e-9c4f-21c6a6cdd29a" providerId="AD" clId="Web-{96421F9C-0DFE-330C-C8F8-B7463D07FDB9}" dt="2020-10-27T18:34:42.435" v="247" actId="1076"/>
        <pc:sldMkLst>
          <pc:docMk/>
          <pc:sldMk cId="3708847945" sldId="791"/>
        </pc:sldMkLst>
        <pc:spChg chg="add mod">
          <ac:chgData name="Hunter, Susan E" userId="S::shunter@wellspan.org::a91e9613-305a-433e-9c4f-21c6a6cdd29a" providerId="AD" clId="Web-{96421F9C-0DFE-330C-C8F8-B7463D07FDB9}" dt="2020-10-27T18:34:29.247" v="245" actId="1076"/>
          <ac:spMkLst>
            <pc:docMk/>
            <pc:sldMk cId="3708847945" sldId="791"/>
            <ac:spMk id="4" creationId="{0A295D65-A272-4824-A7F5-97BE36EE1E43}"/>
          </ac:spMkLst>
        </pc:spChg>
        <pc:spChg chg="add mod">
          <ac:chgData name="Hunter, Susan E" userId="S::shunter@wellspan.org::a91e9613-305a-433e-9c4f-21c6a6cdd29a" providerId="AD" clId="Web-{96421F9C-0DFE-330C-C8F8-B7463D07FDB9}" dt="2020-10-27T18:16:46.780" v="74" actId="20577"/>
          <ac:spMkLst>
            <pc:docMk/>
            <pc:sldMk cId="3708847945" sldId="791"/>
            <ac:spMk id="5" creationId="{C49B0B69-0153-4E7D-AB2C-C617002D734F}"/>
          </ac:spMkLst>
        </pc:spChg>
        <pc:spChg chg="add mod">
          <ac:chgData name="Hunter, Susan E" userId="S::shunter@wellspan.org::a91e9613-305a-433e-9c4f-21c6a6cdd29a" providerId="AD" clId="Web-{96421F9C-0DFE-330C-C8F8-B7463D07FDB9}" dt="2020-10-27T18:17:56.813" v="104" actId="1076"/>
          <ac:spMkLst>
            <pc:docMk/>
            <pc:sldMk cId="3708847945" sldId="791"/>
            <ac:spMk id="6" creationId="{213BE675-234A-44AE-B798-99617288AC01}"/>
          </ac:spMkLst>
        </pc:spChg>
        <pc:spChg chg="add del">
          <ac:chgData name="Hunter, Susan E" userId="S::shunter@wellspan.org::a91e9613-305a-433e-9c4f-21c6a6cdd29a" providerId="AD" clId="Web-{96421F9C-0DFE-330C-C8F8-B7463D07FDB9}" dt="2020-10-27T18:14:05.603" v="48"/>
          <ac:spMkLst>
            <pc:docMk/>
            <pc:sldMk cId="3708847945" sldId="791"/>
            <ac:spMk id="10" creationId="{4351DFE5-F63D-4BE0-BDA9-E3EB88F01AA5}"/>
          </ac:spMkLst>
        </pc:spChg>
        <pc:picChg chg="add del mod">
          <ac:chgData name="Hunter, Susan E" userId="S::shunter@wellspan.org::a91e9613-305a-433e-9c4f-21c6a6cdd29a" providerId="AD" clId="Web-{96421F9C-0DFE-330C-C8F8-B7463D07FDB9}" dt="2020-10-27T18:09:18.095" v="6"/>
          <ac:picMkLst>
            <pc:docMk/>
            <pc:sldMk cId="3708847945" sldId="791"/>
            <ac:picMk id="2" creationId="{812AE197-9661-465C-B902-8E9685BF03A7}"/>
          </ac:picMkLst>
        </pc:picChg>
        <pc:picChg chg="add del mod">
          <ac:chgData name="Hunter, Susan E" userId="S::shunter@wellspan.org::a91e9613-305a-433e-9c4f-21c6a6cdd29a" providerId="AD" clId="Web-{96421F9C-0DFE-330C-C8F8-B7463D07FDB9}" dt="2020-10-27T18:09:49.283" v="8"/>
          <ac:picMkLst>
            <pc:docMk/>
            <pc:sldMk cId="3708847945" sldId="791"/>
            <ac:picMk id="3" creationId="{764BFFF1-7076-4BA6-8918-356E82F910FB}"/>
          </ac:picMkLst>
        </pc:picChg>
        <pc:picChg chg="add del mod">
          <ac:chgData name="Hunter, Susan E" userId="S::shunter@wellspan.org::a91e9613-305a-433e-9c4f-21c6a6cdd29a" providerId="AD" clId="Web-{96421F9C-0DFE-330C-C8F8-B7463D07FDB9}" dt="2020-10-27T18:19:12.299" v="113"/>
          <ac:picMkLst>
            <pc:docMk/>
            <pc:sldMk cId="3708847945" sldId="791"/>
            <ac:picMk id="7" creationId="{9A3BB3C5-7B0B-4C85-BA0D-D1EC2A2E60DE}"/>
          </ac:picMkLst>
        </pc:picChg>
        <pc:picChg chg="add mod">
          <ac:chgData name="Hunter, Susan E" userId="S::shunter@wellspan.org::a91e9613-305a-433e-9c4f-21c6a6cdd29a" providerId="AD" clId="Web-{96421F9C-0DFE-330C-C8F8-B7463D07FDB9}" dt="2020-10-27T18:34:42.435" v="247" actId="1076"/>
          <ac:picMkLst>
            <pc:docMk/>
            <pc:sldMk cId="3708847945" sldId="791"/>
            <ac:picMk id="8" creationId="{A3DB7599-F085-4D01-A6A5-0E4E280E3874}"/>
          </ac:picMkLst>
        </pc:picChg>
        <pc:picChg chg="add del">
          <ac:chgData name="Hunter, Susan E" userId="S::shunter@wellspan.org::a91e9613-305a-433e-9c4f-21c6a6cdd29a" providerId="AD" clId="Web-{96421F9C-0DFE-330C-C8F8-B7463D07FDB9}" dt="2020-10-27T18:14:05.603" v="48"/>
          <ac:picMkLst>
            <pc:docMk/>
            <pc:sldMk cId="3708847945" sldId="791"/>
            <ac:picMk id="12" creationId="{3AA16612-ACD2-4A16-8F2B-4514FD6BF28F}"/>
          </ac:picMkLst>
        </pc:picChg>
      </pc:sldChg>
      <pc:sldChg chg="addSp modSp new">
        <pc:chgData name="Hunter, Susan E" userId="S::shunter@wellspan.org::a91e9613-305a-433e-9c4f-21c6a6cdd29a" providerId="AD" clId="Web-{96421F9C-0DFE-330C-C8F8-B7463D07FDB9}" dt="2020-10-27T18:27:22.954" v="186" actId="20577"/>
        <pc:sldMkLst>
          <pc:docMk/>
          <pc:sldMk cId="2879799460" sldId="792"/>
        </pc:sldMkLst>
        <pc:spChg chg="add mod">
          <ac:chgData name="Hunter, Susan E" userId="S::shunter@wellspan.org::a91e9613-305a-433e-9c4f-21c6a6cdd29a" providerId="AD" clId="Web-{96421F9C-0DFE-330C-C8F8-B7463D07FDB9}" dt="2020-10-27T18:27:22.954" v="186" actId="20577"/>
          <ac:spMkLst>
            <pc:docMk/>
            <pc:sldMk cId="2879799460" sldId="792"/>
            <ac:spMk id="2" creationId="{29344C1F-C5F2-43BB-B640-D1666ED38906}"/>
          </ac:spMkLst>
        </pc:spChg>
        <pc:spChg chg="add mod">
          <ac:chgData name="Hunter, Susan E" userId="S::shunter@wellspan.org::a91e9613-305a-433e-9c4f-21c6a6cdd29a" providerId="AD" clId="Web-{96421F9C-0DFE-330C-C8F8-B7463D07FDB9}" dt="2020-10-27T18:21:59.445" v="131" actId="1076"/>
          <ac:spMkLst>
            <pc:docMk/>
            <pc:sldMk cId="2879799460" sldId="792"/>
            <ac:spMk id="4" creationId="{BA1F1202-78A0-4530-AB45-827DAC8C22E2}"/>
          </ac:spMkLst>
        </pc:spChg>
        <pc:spChg chg="add mod">
          <ac:chgData name="Hunter, Susan E" userId="S::shunter@wellspan.org::a91e9613-305a-433e-9c4f-21c6a6cdd29a" providerId="AD" clId="Web-{96421F9C-0DFE-330C-C8F8-B7463D07FDB9}" dt="2020-10-27T18:24:35.871" v="162" actId="1076"/>
          <ac:spMkLst>
            <pc:docMk/>
            <pc:sldMk cId="2879799460" sldId="792"/>
            <ac:spMk id="6" creationId="{0AE4D7BF-D5D6-434F-912E-4E51FEFD3CD0}"/>
          </ac:spMkLst>
        </pc:spChg>
        <pc:picChg chg="add mod">
          <ac:chgData name="Hunter, Susan E" userId="S::shunter@wellspan.org::a91e9613-305a-433e-9c4f-21c6a6cdd29a" providerId="AD" clId="Web-{96421F9C-0DFE-330C-C8F8-B7463D07FDB9}" dt="2020-10-27T18:20:55.255" v="121" actId="1076"/>
          <ac:picMkLst>
            <pc:docMk/>
            <pc:sldMk cId="2879799460" sldId="792"/>
            <ac:picMk id="3" creationId="{57B5F7F9-C53E-4E17-A38B-136E80FA52C6}"/>
          </ac:picMkLst>
        </pc:picChg>
        <pc:picChg chg="add mod">
          <ac:chgData name="Hunter, Susan E" userId="S::shunter@wellspan.org::a91e9613-305a-433e-9c4f-21c6a6cdd29a" providerId="AD" clId="Web-{96421F9C-0DFE-330C-C8F8-B7463D07FDB9}" dt="2020-10-27T18:22:44.618" v="137" actId="1076"/>
          <ac:picMkLst>
            <pc:docMk/>
            <pc:sldMk cId="2879799460" sldId="792"/>
            <ac:picMk id="5" creationId="{7528AEC9-410F-48D2-A766-E0722E94829C}"/>
          </ac:picMkLst>
        </pc:picChg>
      </pc:sldChg>
      <pc:sldChg chg="addSp delSp modSp new">
        <pc:chgData name="Hunter, Susan E" userId="S::shunter@wellspan.org::a91e9613-305a-433e-9c4f-21c6a6cdd29a" providerId="AD" clId="Web-{96421F9C-0DFE-330C-C8F8-B7463D07FDB9}" dt="2020-10-27T18:37:08.564" v="298" actId="20577"/>
        <pc:sldMkLst>
          <pc:docMk/>
          <pc:sldMk cId="2496605905" sldId="793"/>
        </pc:sldMkLst>
        <pc:spChg chg="add mod">
          <ac:chgData name="Hunter, Susan E" userId="S::shunter@wellspan.org::a91e9613-305a-433e-9c4f-21c6a6cdd29a" providerId="AD" clId="Web-{96421F9C-0DFE-330C-C8F8-B7463D07FDB9}" dt="2020-10-27T18:30:05.458" v="221" actId="1076"/>
          <ac:spMkLst>
            <pc:docMk/>
            <pc:sldMk cId="2496605905" sldId="793"/>
            <ac:spMk id="2" creationId="{3C6E678D-62C5-4843-8F95-0C182F9D7D5C}"/>
          </ac:spMkLst>
        </pc:spChg>
        <pc:spChg chg="add del mod">
          <ac:chgData name="Hunter, Susan E" userId="S::shunter@wellspan.org::a91e9613-305a-433e-9c4f-21c6a6cdd29a" providerId="AD" clId="Web-{96421F9C-0DFE-330C-C8F8-B7463D07FDB9}" dt="2020-10-27T18:27:03.391" v="185"/>
          <ac:spMkLst>
            <pc:docMk/>
            <pc:sldMk cId="2496605905" sldId="793"/>
            <ac:spMk id="3" creationId="{8367A6ED-D14D-41E3-A0E0-29E14EF3251D}"/>
          </ac:spMkLst>
        </pc:spChg>
        <pc:spChg chg="add mod">
          <ac:chgData name="Hunter, Susan E" userId="S::shunter@wellspan.org::a91e9613-305a-433e-9c4f-21c6a6cdd29a" providerId="AD" clId="Web-{96421F9C-0DFE-330C-C8F8-B7463D07FDB9}" dt="2020-10-27T18:37:08.564" v="298" actId="20577"/>
          <ac:spMkLst>
            <pc:docMk/>
            <pc:sldMk cId="2496605905" sldId="793"/>
            <ac:spMk id="4" creationId="{F3A65C73-9078-46A7-9579-B633257D732D}"/>
          </ac:spMkLst>
        </pc:spChg>
      </pc:sldChg>
      <pc:sldChg chg="addSp delSp modSp new">
        <pc:chgData name="Hunter, Susan E" userId="S::shunter@wellspan.org::a91e9613-305a-433e-9c4f-21c6a6cdd29a" providerId="AD" clId="Web-{96421F9C-0DFE-330C-C8F8-B7463D07FDB9}" dt="2020-10-27T18:37:47.847" v="299" actId="20577"/>
        <pc:sldMkLst>
          <pc:docMk/>
          <pc:sldMk cId="1138012526" sldId="794"/>
        </pc:sldMkLst>
        <pc:spChg chg="add mod">
          <ac:chgData name="Hunter, Susan E" userId="S::shunter@wellspan.org::a91e9613-305a-433e-9c4f-21c6a6cdd29a" providerId="AD" clId="Web-{96421F9C-0DFE-330C-C8F8-B7463D07FDB9}" dt="2020-10-27T18:31:15.367" v="231" actId="20577"/>
          <ac:spMkLst>
            <pc:docMk/>
            <pc:sldMk cId="1138012526" sldId="794"/>
            <ac:spMk id="2" creationId="{9CB8C26F-F3D5-44FF-8F5C-BCA8B754A6A3}"/>
          </ac:spMkLst>
        </pc:spChg>
        <pc:spChg chg="add del mod">
          <ac:chgData name="Hunter, Susan E" userId="S::shunter@wellspan.org::a91e9613-305a-433e-9c4f-21c6a6cdd29a" providerId="AD" clId="Web-{96421F9C-0DFE-330C-C8F8-B7463D07FDB9}" dt="2020-10-27T18:33:34.871" v="238"/>
          <ac:spMkLst>
            <pc:docMk/>
            <pc:sldMk cId="1138012526" sldId="794"/>
            <ac:spMk id="4" creationId="{9925C977-D828-43FE-A45C-127E2CD65162}"/>
          </ac:spMkLst>
        </pc:spChg>
        <pc:spChg chg="add mod">
          <ac:chgData name="Hunter, Susan E" userId="S::shunter@wellspan.org::a91e9613-305a-433e-9c4f-21c6a6cdd29a" providerId="AD" clId="Web-{96421F9C-0DFE-330C-C8F8-B7463D07FDB9}" dt="2020-10-27T18:37:47.847" v="299" actId="20577"/>
          <ac:spMkLst>
            <pc:docMk/>
            <pc:sldMk cId="1138012526" sldId="794"/>
            <ac:spMk id="6" creationId="{EEDA09ED-65E5-4BCF-9E44-F82B1BDC0378}"/>
          </ac:spMkLst>
        </pc:spChg>
        <pc:picChg chg="add del mod">
          <ac:chgData name="Hunter, Susan E" userId="S::shunter@wellspan.org::a91e9613-305a-433e-9c4f-21c6a6cdd29a" providerId="AD" clId="Web-{96421F9C-0DFE-330C-C8F8-B7463D07FDB9}" dt="2020-10-27T18:34:51.967" v="248"/>
          <ac:picMkLst>
            <pc:docMk/>
            <pc:sldMk cId="1138012526" sldId="794"/>
            <ac:picMk id="3" creationId="{A6C79479-3BBB-4408-B2DE-99B6BB3A9203}"/>
          </ac:picMkLst>
        </pc:picChg>
      </pc:sldChg>
      <pc:sldChg chg="addSp delSp modSp new">
        <pc:chgData name="Hunter, Susan E" userId="S::shunter@wellspan.org::a91e9613-305a-433e-9c4f-21c6a6cdd29a" providerId="AD" clId="Web-{96421F9C-0DFE-330C-C8F8-B7463D07FDB9}" dt="2020-10-27T18:45:25.375" v="344" actId="20577"/>
        <pc:sldMkLst>
          <pc:docMk/>
          <pc:sldMk cId="4058781008" sldId="795"/>
        </pc:sldMkLst>
        <pc:spChg chg="add mod">
          <ac:chgData name="Hunter, Susan E" userId="S::shunter@wellspan.org::a91e9613-305a-433e-9c4f-21c6a6cdd29a" providerId="AD" clId="Web-{96421F9C-0DFE-330C-C8F8-B7463D07FDB9}" dt="2020-10-27T18:39:11.380" v="314" actId="1076"/>
          <ac:spMkLst>
            <pc:docMk/>
            <pc:sldMk cId="4058781008" sldId="795"/>
            <ac:spMk id="2" creationId="{562BAAD3-4C05-4681-96AE-61B836449117}"/>
          </ac:spMkLst>
        </pc:spChg>
        <pc:spChg chg="add mod">
          <ac:chgData name="Hunter, Susan E" userId="S::shunter@wellspan.org::a91e9613-305a-433e-9c4f-21c6a6cdd29a" providerId="AD" clId="Web-{96421F9C-0DFE-330C-C8F8-B7463D07FDB9}" dt="2020-10-27T18:39:48.897" v="324" actId="20577"/>
          <ac:spMkLst>
            <pc:docMk/>
            <pc:sldMk cId="4058781008" sldId="795"/>
            <ac:spMk id="3" creationId="{6E1C2646-B4D3-4469-948A-2B161ACEA7E4}"/>
          </ac:spMkLst>
        </pc:spChg>
        <pc:spChg chg="add del mod">
          <ac:chgData name="Hunter, Susan E" userId="S::shunter@wellspan.org::a91e9613-305a-433e-9c4f-21c6a6cdd29a" providerId="AD" clId="Web-{96421F9C-0DFE-330C-C8F8-B7463D07FDB9}" dt="2020-10-27T18:45:25.375" v="344" actId="20577"/>
          <ac:spMkLst>
            <pc:docMk/>
            <pc:sldMk cId="4058781008" sldId="795"/>
            <ac:spMk id="4" creationId="{12DB9289-88F3-46C2-92CD-2B922A2B2769}"/>
          </ac:spMkLst>
        </pc:spChg>
      </pc:sldChg>
    </pc:docChg>
  </pc:docChgLst>
  <pc:docChgLst>
    <pc:chgData name="Owings, Jennifer C" userId="5ecaeb4d-520d-48b6-82b8-a43b0a8fab4e" providerId="ADAL" clId="{4E5CD45A-6083-45A8-B3CE-BD17162FC3D2}"/>
    <pc:docChg chg="undo redo custSel mod addSld delSld modSld">
      <pc:chgData name="Owings, Jennifer C" userId="5ecaeb4d-520d-48b6-82b8-a43b0a8fab4e" providerId="ADAL" clId="{4E5CD45A-6083-45A8-B3CE-BD17162FC3D2}" dt="2020-11-11T20:18:30.438" v="1828" actId="20577"/>
      <pc:docMkLst>
        <pc:docMk/>
      </pc:docMkLst>
      <pc:sldChg chg="modSp">
        <pc:chgData name="Owings, Jennifer C" userId="5ecaeb4d-520d-48b6-82b8-a43b0a8fab4e" providerId="ADAL" clId="{4E5CD45A-6083-45A8-B3CE-BD17162FC3D2}" dt="2020-11-11T16:35:37.614" v="8" actId="1076"/>
        <pc:sldMkLst>
          <pc:docMk/>
          <pc:sldMk cId="2280026262" sldId="465"/>
        </pc:sldMkLst>
        <pc:spChg chg="mod">
          <ac:chgData name="Owings, Jennifer C" userId="5ecaeb4d-520d-48b6-82b8-a43b0a8fab4e" providerId="ADAL" clId="{4E5CD45A-6083-45A8-B3CE-BD17162FC3D2}" dt="2020-11-11T16:35:28.418" v="7" actId="207"/>
          <ac:spMkLst>
            <pc:docMk/>
            <pc:sldMk cId="2280026262" sldId="465"/>
            <ac:spMk id="54273" creationId="{00000000-0000-0000-0000-000000000000}"/>
          </ac:spMkLst>
        </pc:spChg>
        <pc:picChg chg="mod">
          <ac:chgData name="Owings, Jennifer C" userId="5ecaeb4d-520d-48b6-82b8-a43b0a8fab4e" providerId="ADAL" clId="{4E5CD45A-6083-45A8-B3CE-BD17162FC3D2}" dt="2020-11-11T16:35:37.614" v="8" actId="1076"/>
          <ac:picMkLst>
            <pc:docMk/>
            <pc:sldMk cId="2280026262" sldId="465"/>
            <ac:picMk id="54274" creationId="{00000000-0000-0000-0000-000000000000}"/>
          </ac:picMkLst>
        </pc:picChg>
      </pc:sldChg>
      <pc:sldChg chg="del">
        <pc:chgData name="Owings, Jennifer C" userId="5ecaeb4d-520d-48b6-82b8-a43b0a8fab4e" providerId="ADAL" clId="{4E5CD45A-6083-45A8-B3CE-BD17162FC3D2}" dt="2020-11-11T16:33:41.590" v="0" actId="2696"/>
        <pc:sldMkLst>
          <pc:docMk/>
          <pc:sldMk cId="1530560427" sldId="482"/>
        </pc:sldMkLst>
      </pc:sldChg>
      <pc:sldChg chg="modSp mod setBg">
        <pc:chgData name="Owings, Jennifer C" userId="5ecaeb4d-520d-48b6-82b8-a43b0a8fab4e" providerId="ADAL" clId="{4E5CD45A-6083-45A8-B3CE-BD17162FC3D2}" dt="2020-11-11T20:03:11.213" v="1601" actId="26606"/>
        <pc:sldMkLst>
          <pc:docMk/>
          <pc:sldMk cId="3585632866" sldId="655"/>
        </pc:sldMkLst>
        <pc:spChg chg="mod">
          <ac:chgData name="Owings, Jennifer C" userId="5ecaeb4d-520d-48b6-82b8-a43b0a8fab4e" providerId="ADAL" clId="{4E5CD45A-6083-45A8-B3CE-BD17162FC3D2}" dt="2020-11-11T20:03:11.213" v="1601" actId="26606"/>
          <ac:spMkLst>
            <pc:docMk/>
            <pc:sldMk cId="3585632866" sldId="655"/>
            <ac:spMk id="2" creationId="{00000000-0000-0000-0000-000000000000}"/>
          </ac:spMkLst>
        </pc:spChg>
        <pc:spChg chg="mod">
          <ac:chgData name="Owings, Jennifer C" userId="5ecaeb4d-520d-48b6-82b8-a43b0a8fab4e" providerId="ADAL" clId="{4E5CD45A-6083-45A8-B3CE-BD17162FC3D2}" dt="2020-11-11T20:03:11.213" v="1601" actId="26606"/>
          <ac:spMkLst>
            <pc:docMk/>
            <pc:sldMk cId="3585632866" sldId="655"/>
            <ac:spMk id="4" creationId="{7352625F-F5FC-47B2-9C3F-70FE0C61F6CD}"/>
          </ac:spMkLst>
        </pc:spChg>
        <pc:spChg chg="mod">
          <ac:chgData name="Owings, Jennifer C" userId="5ecaeb4d-520d-48b6-82b8-a43b0a8fab4e" providerId="ADAL" clId="{4E5CD45A-6083-45A8-B3CE-BD17162FC3D2}" dt="2020-11-11T20:01:34.438" v="1571" actId="1076"/>
          <ac:spMkLst>
            <pc:docMk/>
            <pc:sldMk cId="3585632866" sldId="655"/>
            <ac:spMk id="7" creationId="{00000000-0000-0000-0000-000000000000}"/>
          </ac:spMkLst>
        </pc:spChg>
        <pc:spChg chg="mod">
          <ac:chgData name="Owings, Jennifer C" userId="5ecaeb4d-520d-48b6-82b8-a43b0a8fab4e" providerId="ADAL" clId="{4E5CD45A-6083-45A8-B3CE-BD17162FC3D2}" dt="2020-11-11T20:03:11.213" v="1601" actId="26606"/>
          <ac:spMkLst>
            <pc:docMk/>
            <pc:sldMk cId="3585632866" sldId="655"/>
            <ac:spMk id="16" creationId="{00000000-0000-0000-0000-000000000000}"/>
          </ac:spMkLst>
        </pc:spChg>
        <pc:spChg chg="mod">
          <ac:chgData name="Owings, Jennifer C" userId="5ecaeb4d-520d-48b6-82b8-a43b0a8fab4e" providerId="ADAL" clId="{4E5CD45A-6083-45A8-B3CE-BD17162FC3D2}" dt="2020-11-11T20:03:11.213" v="1601" actId="26606"/>
          <ac:spMkLst>
            <pc:docMk/>
            <pc:sldMk cId="3585632866" sldId="655"/>
            <ac:spMk id="17" creationId="{00000000-0000-0000-0000-000000000000}"/>
          </ac:spMkLst>
        </pc:spChg>
        <pc:picChg chg="mod ord">
          <ac:chgData name="Owings, Jennifer C" userId="5ecaeb4d-520d-48b6-82b8-a43b0a8fab4e" providerId="ADAL" clId="{4E5CD45A-6083-45A8-B3CE-BD17162FC3D2}" dt="2020-11-11T20:03:11.213" v="1601" actId="26606"/>
          <ac:picMkLst>
            <pc:docMk/>
            <pc:sldMk cId="3585632866" sldId="655"/>
            <ac:picMk id="8" creationId="{E093CEFE-0862-484D-99BD-17CAF54E6D94}"/>
          </ac:picMkLst>
        </pc:picChg>
      </pc:sldChg>
      <pc:sldChg chg="addSp delSp modSp">
        <pc:chgData name="Owings, Jennifer C" userId="5ecaeb4d-520d-48b6-82b8-a43b0a8fab4e" providerId="ADAL" clId="{4E5CD45A-6083-45A8-B3CE-BD17162FC3D2}" dt="2020-11-11T20:17:56.301" v="1821" actId="20577"/>
        <pc:sldMkLst>
          <pc:docMk/>
          <pc:sldMk cId="142547652" sldId="656"/>
        </pc:sldMkLst>
        <pc:spChg chg="mod">
          <ac:chgData name="Owings, Jennifer C" userId="5ecaeb4d-520d-48b6-82b8-a43b0a8fab4e" providerId="ADAL" clId="{4E5CD45A-6083-45A8-B3CE-BD17162FC3D2}" dt="2020-11-11T20:17:56.301" v="1821" actId="20577"/>
          <ac:spMkLst>
            <pc:docMk/>
            <pc:sldMk cId="142547652" sldId="656"/>
            <ac:spMk id="4" creationId="{00000000-0000-0000-0000-000000000000}"/>
          </ac:spMkLst>
        </pc:spChg>
        <pc:spChg chg="del">
          <ac:chgData name="Owings, Jennifer C" userId="5ecaeb4d-520d-48b6-82b8-a43b0a8fab4e" providerId="ADAL" clId="{4E5CD45A-6083-45A8-B3CE-BD17162FC3D2}" dt="2020-11-11T20:13:16.506" v="1684" actId="26606"/>
          <ac:spMkLst>
            <pc:docMk/>
            <pc:sldMk cId="142547652" sldId="656"/>
            <ac:spMk id="70" creationId="{C95B82D5-A8BB-45BF-BED8-C7B206892100}"/>
          </ac:spMkLst>
        </pc:spChg>
        <pc:spChg chg="del">
          <ac:chgData name="Owings, Jennifer C" userId="5ecaeb4d-520d-48b6-82b8-a43b0a8fab4e" providerId="ADAL" clId="{4E5CD45A-6083-45A8-B3CE-BD17162FC3D2}" dt="2020-11-11T20:13:16.506" v="1684" actId="26606"/>
          <ac:spMkLst>
            <pc:docMk/>
            <pc:sldMk cId="142547652" sldId="656"/>
            <ac:spMk id="72" creationId="{296C61EC-FBF4-4216-BE67-6C864D30A01C}"/>
          </ac:spMkLst>
        </pc:spChg>
        <pc:spChg chg="add">
          <ac:chgData name="Owings, Jennifer C" userId="5ecaeb4d-520d-48b6-82b8-a43b0a8fab4e" providerId="ADAL" clId="{4E5CD45A-6083-45A8-B3CE-BD17162FC3D2}" dt="2020-11-11T20:13:16.506" v="1684" actId="26606"/>
          <ac:spMkLst>
            <pc:docMk/>
            <pc:sldMk cId="142547652" sldId="656"/>
            <ac:spMk id="73" creationId="{8E20FA99-AAAC-4AF3-9FAE-707420324F1C}"/>
          </ac:spMkLst>
        </pc:spChg>
        <pc:spChg chg="add">
          <ac:chgData name="Owings, Jennifer C" userId="5ecaeb4d-520d-48b6-82b8-a43b0a8fab4e" providerId="ADAL" clId="{4E5CD45A-6083-45A8-B3CE-BD17162FC3D2}" dt="2020-11-11T20:13:16.506" v="1684" actId="26606"/>
          <ac:spMkLst>
            <pc:docMk/>
            <pc:sldMk cId="142547652" sldId="656"/>
            <ac:spMk id="74" creationId="{9573BE85-6043-4C3A-A7DD-483A0A5FB740}"/>
          </ac:spMkLst>
        </pc:spChg>
        <pc:spChg chg="mod">
          <ac:chgData name="Owings, Jennifer C" userId="5ecaeb4d-520d-48b6-82b8-a43b0a8fab4e" providerId="ADAL" clId="{4E5CD45A-6083-45A8-B3CE-BD17162FC3D2}" dt="2020-11-11T20:15:16.429" v="1695" actId="20577"/>
          <ac:spMkLst>
            <pc:docMk/>
            <pc:sldMk cId="142547652" sldId="656"/>
            <ac:spMk id="32769" creationId="{00000000-0000-0000-0000-000000000000}"/>
          </ac:spMkLst>
        </pc:spChg>
        <pc:picChg chg="mod">
          <ac:chgData name="Owings, Jennifer C" userId="5ecaeb4d-520d-48b6-82b8-a43b0a8fab4e" providerId="ADAL" clId="{4E5CD45A-6083-45A8-B3CE-BD17162FC3D2}" dt="2020-11-11T20:14:43.863" v="1686" actId="1440"/>
          <ac:picMkLst>
            <pc:docMk/>
            <pc:sldMk cId="142547652" sldId="656"/>
            <ac:picMk id="2" creationId="{00000000-0000-0000-0000-000000000000}"/>
          </ac:picMkLst>
        </pc:picChg>
      </pc:sldChg>
      <pc:sldChg chg="addSp delSp modSp mod setBg">
        <pc:chgData name="Owings, Jennifer C" userId="5ecaeb4d-520d-48b6-82b8-a43b0a8fab4e" providerId="ADAL" clId="{4E5CD45A-6083-45A8-B3CE-BD17162FC3D2}" dt="2020-11-11T20:06:37.355" v="1634" actId="1076"/>
        <pc:sldMkLst>
          <pc:docMk/>
          <pc:sldMk cId="2866240874" sldId="668"/>
        </pc:sldMkLst>
        <pc:spChg chg="add del">
          <ac:chgData name="Owings, Jennifer C" userId="5ecaeb4d-520d-48b6-82b8-a43b0a8fab4e" providerId="ADAL" clId="{4E5CD45A-6083-45A8-B3CE-BD17162FC3D2}" dt="2020-11-11T18:18:23.657" v="1524" actId="26606"/>
          <ac:spMkLst>
            <pc:docMk/>
            <pc:sldMk cId="2866240874" sldId="668"/>
            <ac:spMk id="73" creationId="{C95B82D5-A8BB-45BF-BED8-C7B206892100}"/>
          </ac:spMkLst>
        </pc:spChg>
        <pc:spChg chg="add del">
          <ac:chgData name="Owings, Jennifer C" userId="5ecaeb4d-520d-48b6-82b8-a43b0a8fab4e" providerId="ADAL" clId="{4E5CD45A-6083-45A8-B3CE-BD17162FC3D2}" dt="2020-11-11T18:18:23.657" v="1524" actId="26606"/>
          <ac:spMkLst>
            <pc:docMk/>
            <pc:sldMk cId="2866240874" sldId="668"/>
            <ac:spMk id="75" creationId="{296C61EC-FBF4-4216-BE67-6C864D30A01C}"/>
          </ac:spMkLst>
        </pc:spChg>
        <pc:spChg chg="mod">
          <ac:chgData name="Owings, Jennifer C" userId="5ecaeb4d-520d-48b6-82b8-a43b0a8fab4e" providerId="ADAL" clId="{4E5CD45A-6083-45A8-B3CE-BD17162FC3D2}" dt="2020-11-11T20:06:33.525" v="1633" actId="1076"/>
          <ac:spMkLst>
            <pc:docMk/>
            <pc:sldMk cId="2866240874" sldId="668"/>
            <ac:spMk id="41986" creationId="{00000000-0000-0000-0000-000000000000}"/>
          </ac:spMkLst>
        </pc:spChg>
        <pc:spChg chg="mod ord">
          <ac:chgData name="Owings, Jennifer C" userId="5ecaeb4d-520d-48b6-82b8-a43b0a8fab4e" providerId="ADAL" clId="{4E5CD45A-6083-45A8-B3CE-BD17162FC3D2}" dt="2020-11-11T18:24:30.614" v="1535" actId="1076"/>
          <ac:spMkLst>
            <pc:docMk/>
            <pc:sldMk cId="2866240874" sldId="668"/>
            <ac:spMk id="41988" creationId="{00000000-0000-0000-0000-000000000000}"/>
          </ac:spMkLst>
        </pc:spChg>
        <pc:picChg chg="mod">
          <ac:chgData name="Owings, Jennifer C" userId="5ecaeb4d-520d-48b6-82b8-a43b0a8fab4e" providerId="ADAL" clId="{4E5CD45A-6083-45A8-B3CE-BD17162FC3D2}" dt="2020-11-11T20:06:37.355" v="1634" actId="1076"/>
          <ac:picMkLst>
            <pc:docMk/>
            <pc:sldMk cId="2866240874" sldId="668"/>
            <ac:picMk id="2" creationId="{7A050114-AF4C-4B74-9FB5-FD5C1A424C37}"/>
          </ac:picMkLst>
        </pc:picChg>
        <pc:picChg chg="mod">
          <ac:chgData name="Owings, Jennifer C" userId="5ecaeb4d-520d-48b6-82b8-a43b0a8fab4e" providerId="ADAL" clId="{4E5CD45A-6083-45A8-B3CE-BD17162FC3D2}" dt="2020-11-11T18:18:23.657" v="1524" actId="26606"/>
          <ac:picMkLst>
            <pc:docMk/>
            <pc:sldMk cId="2866240874" sldId="668"/>
            <ac:picMk id="41987" creationId="{00000000-0000-0000-0000-000000000000}"/>
          </ac:picMkLst>
        </pc:picChg>
      </pc:sldChg>
      <pc:sldChg chg="modSp">
        <pc:chgData name="Owings, Jennifer C" userId="5ecaeb4d-520d-48b6-82b8-a43b0a8fab4e" providerId="ADAL" clId="{4E5CD45A-6083-45A8-B3CE-BD17162FC3D2}" dt="2020-11-11T18:26:01.912" v="1548" actId="33524"/>
        <pc:sldMkLst>
          <pc:docMk/>
          <pc:sldMk cId="3776489571" sldId="669"/>
        </pc:sldMkLst>
        <pc:spChg chg="mod">
          <ac:chgData name="Owings, Jennifer C" userId="5ecaeb4d-520d-48b6-82b8-a43b0a8fab4e" providerId="ADAL" clId="{4E5CD45A-6083-45A8-B3CE-BD17162FC3D2}" dt="2020-11-11T18:26:01.912" v="1548" actId="33524"/>
          <ac:spMkLst>
            <pc:docMk/>
            <pc:sldMk cId="3776489571" sldId="669"/>
            <ac:spMk id="2" creationId="{2E695C31-F6F7-49CD-8EF3-9966245348B8}"/>
          </ac:spMkLst>
        </pc:spChg>
        <pc:spChg chg="mod">
          <ac:chgData name="Owings, Jennifer C" userId="5ecaeb4d-520d-48b6-82b8-a43b0a8fab4e" providerId="ADAL" clId="{4E5CD45A-6083-45A8-B3CE-BD17162FC3D2}" dt="2020-11-11T18:25:37.282" v="1543" actId="2711"/>
          <ac:spMkLst>
            <pc:docMk/>
            <pc:sldMk cId="3776489571" sldId="669"/>
            <ac:spMk id="52226" creationId="{00000000-0000-0000-0000-000000000000}"/>
          </ac:spMkLst>
        </pc:spChg>
      </pc:sldChg>
      <pc:sldChg chg="modSp">
        <pc:chgData name="Owings, Jennifer C" userId="5ecaeb4d-520d-48b6-82b8-a43b0a8fab4e" providerId="ADAL" clId="{4E5CD45A-6083-45A8-B3CE-BD17162FC3D2}" dt="2020-11-11T20:04:48.606" v="1612" actId="1076"/>
        <pc:sldMkLst>
          <pc:docMk/>
          <pc:sldMk cId="4145034864" sldId="670"/>
        </pc:sldMkLst>
        <pc:spChg chg="mod">
          <ac:chgData name="Owings, Jennifer C" userId="5ecaeb4d-520d-48b6-82b8-a43b0a8fab4e" providerId="ADAL" clId="{4E5CD45A-6083-45A8-B3CE-BD17162FC3D2}" dt="2020-11-11T20:04:46.342" v="1610" actId="5793"/>
          <ac:spMkLst>
            <pc:docMk/>
            <pc:sldMk cId="4145034864" sldId="670"/>
            <ac:spMk id="2" creationId="{00000000-0000-0000-0000-000000000000}"/>
          </ac:spMkLst>
        </pc:spChg>
        <pc:spChg chg="mod">
          <ac:chgData name="Owings, Jennifer C" userId="5ecaeb4d-520d-48b6-82b8-a43b0a8fab4e" providerId="ADAL" clId="{4E5CD45A-6083-45A8-B3CE-BD17162FC3D2}" dt="2020-11-11T20:03:31.649" v="1603" actId="207"/>
          <ac:spMkLst>
            <pc:docMk/>
            <pc:sldMk cId="4145034864" sldId="670"/>
            <ac:spMk id="3" creationId="{F1305C57-5A72-409D-A924-51E0078E7A11}"/>
          </ac:spMkLst>
        </pc:spChg>
        <pc:picChg chg="mod">
          <ac:chgData name="Owings, Jennifer C" userId="5ecaeb4d-520d-48b6-82b8-a43b0a8fab4e" providerId="ADAL" clId="{4E5CD45A-6083-45A8-B3CE-BD17162FC3D2}" dt="2020-11-11T20:04:26.667" v="1606" actId="1440"/>
          <ac:picMkLst>
            <pc:docMk/>
            <pc:sldMk cId="4145034864" sldId="670"/>
            <ac:picMk id="53251" creationId="{00000000-0000-0000-0000-000000000000}"/>
          </ac:picMkLst>
        </pc:picChg>
        <pc:picChg chg="mod">
          <ac:chgData name="Owings, Jennifer C" userId="5ecaeb4d-520d-48b6-82b8-a43b0a8fab4e" providerId="ADAL" clId="{4E5CD45A-6083-45A8-B3CE-BD17162FC3D2}" dt="2020-11-11T20:04:48.606" v="1612" actId="1076"/>
          <ac:picMkLst>
            <pc:docMk/>
            <pc:sldMk cId="4145034864" sldId="670"/>
            <ac:picMk id="53253" creationId="{00000000-0000-0000-0000-000000000000}"/>
          </ac:picMkLst>
        </pc:picChg>
      </pc:sldChg>
      <pc:sldChg chg="modSp">
        <pc:chgData name="Owings, Jennifer C" userId="5ecaeb4d-520d-48b6-82b8-a43b0a8fab4e" providerId="ADAL" clId="{4E5CD45A-6083-45A8-B3CE-BD17162FC3D2}" dt="2020-11-11T20:11:59.757" v="1670" actId="179"/>
        <pc:sldMkLst>
          <pc:docMk/>
          <pc:sldMk cId="3516860391" sldId="674"/>
        </pc:sldMkLst>
        <pc:spChg chg="mod">
          <ac:chgData name="Owings, Jennifer C" userId="5ecaeb4d-520d-48b6-82b8-a43b0a8fab4e" providerId="ADAL" clId="{4E5CD45A-6083-45A8-B3CE-BD17162FC3D2}" dt="2020-11-11T20:11:59.757" v="1670" actId="179"/>
          <ac:spMkLst>
            <pc:docMk/>
            <pc:sldMk cId="3516860391" sldId="674"/>
            <ac:spMk id="2" creationId="{00000000-0000-0000-0000-000000000000}"/>
          </ac:spMkLst>
        </pc:spChg>
        <pc:spChg chg="mod">
          <ac:chgData name="Owings, Jennifer C" userId="5ecaeb4d-520d-48b6-82b8-a43b0a8fab4e" providerId="ADAL" clId="{4E5CD45A-6083-45A8-B3CE-BD17162FC3D2}" dt="2020-11-11T20:08:13.869" v="1656" actId="20577"/>
          <ac:spMkLst>
            <pc:docMk/>
            <pc:sldMk cId="3516860391" sldId="674"/>
            <ac:spMk id="72706" creationId="{00000000-0000-0000-0000-000000000000}"/>
          </ac:spMkLst>
        </pc:spChg>
        <pc:picChg chg="mod">
          <ac:chgData name="Owings, Jennifer C" userId="5ecaeb4d-520d-48b6-82b8-a43b0a8fab4e" providerId="ADAL" clId="{4E5CD45A-6083-45A8-B3CE-BD17162FC3D2}" dt="2020-11-11T20:07:30.054" v="1641" actId="1440"/>
          <ac:picMkLst>
            <pc:docMk/>
            <pc:sldMk cId="3516860391" sldId="674"/>
            <ac:picMk id="72707" creationId="{00000000-0000-0000-0000-000000000000}"/>
          </ac:picMkLst>
        </pc:picChg>
        <pc:picChg chg="mod">
          <ac:chgData name="Owings, Jennifer C" userId="5ecaeb4d-520d-48b6-82b8-a43b0a8fab4e" providerId="ADAL" clId="{4E5CD45A-6083-45A8-B3CE-BD17162FC3D2}" dt="2020-11-11T20:07:35.938" v="1642" actId="1076"/>
          <ac:picMkLst>
            <pc:docMk/>
            <pc:sldMk cId="3516860391" sldId="674"/>
            <ac:picMk id="72709" creationId="{00000000-0000-0000-0000-000000000000}"/>
          </ac:picMkLst>
        </pc:picChg>
        <pc:picChg chg="mod">
          <ac:chgData name="Owings, Jennifer C" userId="5ecaeb4d-520d-48b6-82b8-a43b0a8fab4e" providerId="ADAL" clId="{4E5CD45A-6083-45A8-B3CE-BD17162FC3D2}" dt="2020-11-11T20:07:21.506" v="1639" actId="1440"/>
          <ac:picMkLst>
            <pc:docMk/>
            <pc:sldMk cId="3516860391" sldId="674"/>
            <ac:picMk id="72710" creationId="{00000000-0000-0000-0000-000000000000}"/>
          </ac:picMkLst>
        </pc:picChg>
        <pc:picChg chg="mod">
          <ac:chgData name="Owings, Jennifer C" userId="5ecaeb4d-520d-48b6-82b8-a43b0a8fab4e" providerId="ADAL" clId="{4E5CD45A-6083-45A8-B3CE-BD17162FC3D2}" dt="2020-11-11T20:07:19.271" v="1638" actId="1440"/>
          <ac:picMkLst>
            <pc:docMk/>
            <pc:sldMk cId="3516860391" sldId="674"/>
            <ac:picMk id="72711" creationId="{00000000-0000-0000-0000-000000000000}"/>
          </ac:picMkLst>
        </pc:picChg>
      </pc:sldChg>
      <pc:sldChg chg="modSp">
        <pc:chgData name="Owings, Jennifer C" userId="5ecaeb4d-520d-48b6-82b8-a43b0a8fab4e" providerId="ADAL" clId="{4E5CD45A-6083-45A8-B3CE-BD17162FC3D2}" dt="2020-11-11T20:18:30.438" v="1828" actId="20577"/>
        <pc:sldMkLst>
          <pc:docMk/>
          <pc:sldMk cId="1986607351" sldId="676"/>
        </pc:sldMkLst>
        <pc:spChg chg="mod">
          <ac:chgData name="Owings, Jennifer C" userId="5ecaeb4d-520d-48b6-82b8-a43b0a8fab4e" providerId="ADAL" clId="{4E5CD45A-6083-45A8-B3CE-BD17162FC3D2}" dt="2020-11-11T20:18:17.611" v="1826" actId="122"/>
          <ac:spMkLst>
            <pc:docMk/>
            <pc:sldMk cId="1986607351" sldId="676"/>
            <ac:spMk id="76802" creationId="{00000000-0000-0000-0000-000000000000}"/>
          </ac:spMkLst>
        </pc:spChg>
        <pc:spChg chg="mod">
          <ac:chgData name="Owings, Jennifer C" userId="5ecaeb4d-520d-48b6-82b8-a43b0a8fab4e" providerId="ADAL" clId="{4E5CD45A-6083-45A8-B3CE-BD17162FC3D2}" dt="2020-11-11T20:18:30.438" v="1828" actId="20577"/>
          <ac:spMkLst>
            <pc:docMk/>
            <pc:sldMk cId="1986607351" sldId="676"/>
            <ac:spMk id="76803" creationId="{00000000-0000-0000-0000-000000000000}"/>
          </ac:spMkLst>
        </pc:spChg>
      </pc:sldChg>
      <pc:sldChg chg="modSp">
        <pc:chgData name="Owings, Jennifer C" userId="5ecaeb4d-520d-48b6-82b8-a43b0a8fab4e" providerId="ADAL" clId="{4E5CD45A-6083-45A8-B3CE-BD17162FC3D2}" dt="2020-11-11T20:06:12.009" v="1631" actId="1076"/>
        <pc:sldMkLst>
          <pc:docMk/>
          <pc:sldMk cId="679852747" sldId="691"/>
        </pc:sldMkLst>
        <pc:spChg chg="mod">
          <ac:chgData name="Owings, Jennifer C" userId="5ecaeb4d-520d-48b6-82b8-a43b0a8fab4e" providerId="ADAL" clId="{4E5CD45A-6083-45A8-B3CE-BD17162FC3D2}" dt="2020-11-11T20:06:08.237" v="1630" actId="1076"/>
          <ac:spMkLst>
            <pc:docMk/>
            <pc:sldMk cId="679852747" sldId="691"/>
            <ac:spMk id="2" creationId="{F48BECA6-1EDA-411E-BDCC-6D7F8960535D}"/>
          </ac:spMkLst>
        </pc:spChg>
        <pc:spChg chg="mod">
          <ac:chgData name="Owings, Jennifer C" userId="5ecaeb4d-520d-48b6-82b8-a43b0a8fab4e" providerId="ADAL" clId="{4E5CD45A-6083-45A8-B3CE-BD17162FC3D2}" dt="2020-11-11T20:06:12.009" v="1631" actId="1076"/>
          <ac:spMkLst>
            <pc:docMk/>
            <pc:sldMk cId="679852747" sldId="691"/>
            <ac:spMk id="3" creationId="{7ABF817C-8DFF-4D21-8882-7CAA9AE5F561}"/>
          </ac:spMkLst>
        </pc:spChg>
      </pc:sldChg>
      <pc:sldChg chg="modSp">
        <pc:chgData name="Owings, Jennifer C" userId="5ecaeb4d-520d-48b6-82b8-a43b0a8fab4e" providerId="ADAL" clId="{4E5CD45A-6083-45A8-B3CE-BD17162FC3D2}" dt="2020-11-11T16:36:42.966" v="23" actId="1076"/>
        <pc:sldMkLst>
          <pc:docMk/>
          <pc:sldMk cId="304334314" sldId="694"/>
        </pc:sldMkLst>
        <pc:spChg chg="mod">
          <ac:chgData name="Owings, Jennifer C" userId="5ecaeb4d-520d-48b6-82b8-a43b0a8fab4e" providerId="ADAL" clId="{4E5CD45A-6083-45A8-B3CE-BD17162FC3D2}" dt="2020-11-11T16:36:42.966" v="23" actId="1076"/>
          <ac:spMkLst>
            <pc:docMk/>
            <pc:sldMk cId="304334314" sldId="694"/>
            <ac:spMk id="118786" creationId="{F794D2C0-CA83-499F-8608-2614BFDA158B}"/>
          </ac:spMkLst>
        </pc:spChg>
      </pc:sldChg>
      <pc:sldChg chg="addSp delSp modSp del">
        <pc:chgData name="Owings, Jennifer C" userId="5ecaeb4d-520d-48b6-82b8-a43b0a8fab4e" providerId="ADAL" clId="{4E5CD45A-6083-45A8-B3CE-BD17162FC3D2}" dt="2020-11-11T17:52:21.151" v="1211" actId="2696"/>
        <pc:sldMkLst>
          <pc:docMk/>
          <pc:sldMk cId="3818018951" sldId="710"/>
        </pc:sldMkLst>
        <pc:spChg chg="mod">
          <ac:chgData name="Owings, Jennifer C" userId="5ecaeb4d-520d-48b6-82b8-a43b0a8fab4e" providerId="ADAL" clId="{4E5CD45A-6083-45A8-B3CE-BD17162FC3D2}" dt="2020-11-11T17:41:20.897" v="1179" actId="2711"/>
          <ac:spMkLst>
            <pc:docMk/>
            <pc:sldMk cId="3818018951" sldId="710"/>
            <ac:spMk id="2" creationId="{7BB2616F-C277-4EDE-99DC-0EDB91E9E04A}"/>
          </ac:spMkLst>
        </pc:spChg>
        <pc:spChg chg="del">
          <ac:chgData name="Owings, Jennifer C" userId="5ecaeb4d-520d-48b6-82b8-a43b0a8fab4e" providerId="ADAL" clId="{4E5CD45A-6083-45A8-B3CE-BD17162FC3D2}" dt="2020-11-11T17:52:05.417" v="1207"/>
          <ac:spMkLst>
            <pc:docMk/>
            <pc:sldMk cId="3818018951" sldId="710"/>
            <ac:spMk id="5" creationId="{EE916339-2C17-479D-8E6F-9A73B34D04E2}"/>
          </ac:spMkLst>
        </pc:spChg>
        <pc:spChg chg="del">
          <ac:chgData name="Owings, Jennifer C" userId="5ecaeb4d-520d-48b6-82b8-a43b0a8fab4e" providerId="ADAL" clId="{4E5CD45A-6083-45A8-B3CE-BD17162FC3D2}" dt="2020-11-11T17:51:45.742" v="1202"/>
          <ac:spMkLst>
            <pc:docMk/>
            <pc:sldMk cId="3818018951" sldId="710"/>
            <ac:spMk id="6" creationId="{B8014088-CB59-4426-B254-60335B470F9B}"/>
          </ac:spMkLst>
        </pc:spChg>
        <pc:picChg chg="add del mod">
          <ac:chgData name="Owings, Jennifer C" userId="5ecaeb4d-520d-48b6-82b8-a43b0a8fab4e" providerId="ADAL" clId="{4E5CD45A-6083-45A8-B3CE-BD17162FC3D2}" dt="2020-11-11T17:51:05.314" v="1189"/>
          <ac:picMkLst>
            <pc:docMk/>
            <pc:sldMk cId="3818018951" sldId="710"/>
            <ac:picMk id="3" creationId="{0DBECFA1-A9FF-42AE-94AF-1F04D27C58D8}"/>
          </ac:picMkLst>
        </pc:picChg>
        <pc:picChg chg="add del mod">
          <ac:chgData name="Owings, Jennifer C" userId="5ecaeb4d-520d-48b6-82b8-a43b0a8fab4e" providerId="ADAL" clId="{4E5CD45A-6083-45A8-B3CE-BD17162FC3D2}" dt="2020-11-11T17:51:09.777" v="1191"/>
          <ac:picMkLst>
            <pc:docMk/>
            <pc:sldMk cId="3818018951" sldId="710"/>
            <ac:picMk id="4" creationId="{66BCF210-13C2-4499-ACC9-98FCFE7D2DB0}"/>
          </ac:picMkLst>
        </pc:picChg>
      </pc:sldChg>
      <pc:sldChg chg="modSp">
        <pc:chgData name="Owings, Jennifer C" userId="5ecaeb4d-520d-48b6-82b8-a43b0a8fab4e" providerId="ADAL" clId="{4E5CD45A-6083-45A8-B3CE-BD17162FC3D2}" dt="2020-11-11T20:12:35.706" v="1673" actId="13926"/>
        <pc:sldMkLst>
          <pc:docMk/>
          <pc:sldMk cId="2381870806" sldId="711"/>
        </pc:sldMkLst>
        <pc:spChg chg="mod">
          <ac:chgData name="Owings, Jennifer C" userId="5ecaeb4d-520d-48b6-82b8-a43b0a8fab4e" providerId="ADAL" clId="{4E5CD45A-6083-45A8-B3CE-BD17162FC3D2}" dt="2020-11-11T20:12:35.706" v="1673" actId="13926"/>
          <ac:spMkLst>
            <pc:docMk/>
            <pc:sldMk cId="2381870806" sldId="711"/>
            <ac:spMk id="5" creationId="{9AD93391-1E97-4911-B9CA-1F50EC8DB37E}"/>
          </ac:spMkLst>
        </pc:spChg>
        <pc:picChg chg="mod">
          <ac:chgData name="Owings, Jennifer C" userId="5ecaeb4d-520d-48b6-82b8-a43b0a8fab4e" providerId="ADAL" clId="{4E5CD45A-6083-45A8-B3CE-BD17162FC3D2}" dt="2020-11-11T20:12:26.549" v="1671" actId="1440"/>
          <ac:picMkLst>
            <pc:docMk/>
            <pc:sldMk cId="2381870806" sldId="711"/>
            <ac:picMk id="3" creationId="{CAE67179-4FA4-402D-8B71-4C98D584F6C3}"/>
          </ac:picMkLst>
        </pc:picChg>
        <pc:picChg chg="mod">
          <ac:chgData name="Owings, Jennifer C" userId="5ecaeb4d-520d-48b6-82b8-a43b0a8fab4e" providerId="ADAL" clId="{4E5CD45A-6083-45A8-B3CE-BD17162FC3D2}" dt="2020-11-11T20:12:29.175" v="1672" actId="1440"/>
          <ac:picMkLst>
            <pc:docMk/>
            <pc:sldMk cId="2381870806" sldId="711"/>
            <ac:picMk id="4" creationId="{6A05DC52-1C97-47C9-9AD3-74819C24BB5E}"/>
          </ac:picMkLst>
        </pc:picChg>
      </pc:sldChg>
      <pc:sldChg chg="addSp delSp modSp">
        <pc:chgData name="Owings, Jennifer C" userId="5ecaeb4d-520d-48b6-82b8-a43b0a8fab4e" providerId="ADAL" clId="{4E5CD45A-6083-45A8-B3CE-BD17162FC3D2}" dt="2020-11-11T16:38:11.815" v="53" actId="20577"/>
        <pc:sldMkLst>
          <pc:docMk/>
          <pc:sldMk cId="2199627535" sldId="759"/>
        </pc:sldMkLst>
        <pc:spChg chg="mod">
          <ac:chgData name="Owings, Jennifer C" userId="5ecaeb4d-520d-48b6-82b8-a43b0a8fab4e" providerId="ADAL" clId="{4E5CD45A-6083-45A8-B3CE-BD17162FC3D2}" dt="2020-11-11T16:36:56.295" v="26" actId="1076"/>
          <ac:spMkLst>
            <pc:docMk/>
            <pc:sldMk cId="2199627535" sldId="759"/>
            <ac:spMk id="5" creationId="{CF34CA3E-CF92-4F5D-824B-40A91DB344B7}"/>
          </ac:spMkLst>
        </pc:spChg>
        <pc:spChg chg="mod">
          <ac:chgData name="Owings, Jennifer C" userId="5ecaeb4d-520d-48b6-82b8-a43b0a8fab4e" providerId="ADAL" clId="{4E5CD45A-6083-45A8-B3CE-BD17162FC3D2}" dt="2020-11-11T16:38:11.815" v="53" actId="20577"/>
          <ac:spMkLst>
            <pc:docMk/>
            <pc:sldMk cId="2199627535" sldId="759"/>
            <ac:spMk id="6" creationId="{25C19E13-06A3-4ED7-87FA-E62C4F804203}"/>
          </ac:spMkLst>
        </pc:spChg>
        <pc:spChg chg="add del">
          <ac:chgData name="Owings, Jennifer C" userId="5ecaeb4d-520d-48b6-82b8-a43b0a8fab4e" providerId="ADAL" clId="{4E5CD45A-6083-45A8-B3CE-BD17162FC3D2}" dt="2020-11-11T16:35:15.449" v="5" actId="26606"/>
          <ac:spMkLst>
            <pc:docMk/>
            <pc:sldMk cId="2199627535" sldId="759"/>
            <ac:spMk id="11" creationId="{8D70B121-56F4-4848-B38B-182089D909FA}"/>
          </ac:spMkLst>
        </pc:spChg>
        <pc:spChg chg="add">
          <ac:chgData name="Owings, Jennifer C" userId="5ecaeb4d-520d-48b6-82b8-a43b0a8fab4e" providerId="ADAL" clId="{4E5CD45A-6083-45A8-B3CE-BD17162FC3D2}" dt="2020-11-11T16:35:15.449" v="5" actId="26606"/>
          <ac:spMkLst>
            <pc:docMk/>
            <pc:sldMk cId="2199627535" sldId="759"/>
            <ac:spMk id="15" creationId="{59A309A7-1751-4ABE-A3C1-EEC40366AD89}"/>
          </ac:spMkLst>
        </pc:spChg>
        <pc:spChg chg="add">
          <ac:chgData name="Owings, Jennifer C" userId="5ecaeb4d-520d-48b6-82b8-a43b0a8fab4e" providerId="ADAL" clId="{4E5CD45A-6083-45A8-B3CE-BD17162FC3D2}" dt="2020-11-11T16:35:15.449" v="5" actId="26606"/>
          <ac:spMkLst>
            <pc:docMk/>
            <pc:sldMk cId="2199627535" sldId="759"/>
            <ac:spMk id="16" creationId="{967D8EB6-EAE1-4F9C-B398-83321E287204}"/>
          </ac:spMkLst>
        </pc:spChg>
        <pc:spChg chg="add del">
          <ac:chgData name="Owings, Jennifer C" userId="5ecaeb4d-520d-48b6-82b8-a43b0a8fab4e" providerId="ADAL" clId="{4E5CD45A-6083-45A8-B3CE-BD17162FC3D2}" dt="2020-11-11T16:34:50.551" v="3" actId="26606"/>
          <ac:spMkLst>
            <pc:docMk/>
            <pc:sldMk cId="2199627535" sldId="759"/>
            <ac:spMk id="20" creationId="{59A309A7-1751-4ABE-A3C1-EEC40366AD89}"/>
          </ac:spMkLst>
        </pc:spChg>
        <pc:spChg chg="add del">
          <ac:chgData name="Owings, Jennifer C" userId="5ecaeb4d-520d-48b6-82b8-a43b0a8fab4e" providerId="ADAL" clId="{4E5CD45A-6083-45A8-B3CE-BD17162FC3D2}" dt="2020-11-11T16:34:50.551" v="3" actId="26606"/>
          <ac:spMkLst>
            <pc:docMk/>
            <pc:sldMk cId="2199627535" sldId="759"/>
            <ac:spMk id="22" creationId="{967D8EB6-EAE1-4F9C-B398-83321E287204}"/>
          </ac:spMkLst>
        </pc:spChg>
        <pc:picChg chg="add del">
          <ac:chgData name="Owings, Jennifer C" userId="5ecaeb4d-520d-48b6-82b8-a43b0a8fab4e" providerId="ADAL" clId="{4E5CD45A-6083-45A8-B3CE-BD17162FC3D2}" dt="2020-11-11T16:34:50.551" v="3" actId="26606"/>
          <ac:picMkLst>
            <pc:docMk/>
            <pc:sldMk cId="2199627535" sldId="759"/>
            <ac:picMk id="17" creationId="{BDB60A52-3F5D-44B7-8460-7C676214E0D7}"/>
          </ac:picMkLst>
        </pc:picChg>
        <pc:picChg chg="add">
          <ac:chgData name="Owings, Jennifer C" userId="5ecaeb4d-520d-48b6-82b8-a43b0a8fab4e" providerId="ADAL" clId="{4E5CD45A-6083-45A8-B3CE-BD17162FC3D2}" dt="2020-11-11T16:35:15.449" v="5" actId="26606"/>
          <ac:picMkLst>
            <pc:docMk/>
            <pc:sldMk cId="2199627535" sldId="759"/>
            <ac:picMk id="18" creationId="{BDB60A52-3F5D-44B7-8460-7C676214E0D7}"/>
          </ac:picMkLst>
        </pc:picChg>
        <pc:cxnChg chg="add del">
          <ac:chgData name="Owings, Jennifer C" userId="5ecaeb4d-520d-48b6-82b8-a43b0a8fab4e" providerId="ADAL" clId="{4E5CD45A-6083-45A8-B3CE-BD17162FC3D2}" dt="2020-11-11T16:35:15.449" v="5" actId="26606"/>
          <ac:cxnSpMkLst>
            <pc:docMk/>
            <pc:sldMk cId="2199627535" sldId="759"/>
            <ac:cxnSpMk id="13" creationId="{2D72A2C9-F3CA-4216-8BAD-FA4C970C3C4E}"/>
          </ac:cxnSpMkLst>
        </pc:cxnChg>
      </pc:sldChg>
      <pc:sldChg chg="modSp">
        <pc:chgData name="Owings, Jennifer C" userId="5ecaeb4d-520d-48b6-82b8-a43b0a8fab4e" providerId="ADAL" clId="{4E5CD45A-6083-45A8-B3CE-BD17162FC3D2}" dt="2020-11-11T16:39:18.607" v="90" actId="20577"/>
        <pc:sldMkLst>
          <pc:docMk/>
          <pc:sldMk cId="260428250" sldId="760"/>
        </pc:sldMkLst>
        <pc:spChg chg="mod">
          <ac:chgData name="Owings, Jennifer C" userId="5ecaeb4d-520d-48b6-82b8-a43b0a8fab4e" providerId="ADAL" clId="{4E5CD45A-6083-45A8-B3CE-BD17162FC3D2}" dt="2020-11-11T16:39:18.607" v="90" actId="20577"/>
          <ac:spMkLst>
            <pc:docMk/>
            <pc:sldMk cId="260428250" sldId="760"/>
            <ac:spMk id="6" creationId="{AABEC0FE-7255-412C-9291-5B728B5B096E}"/>
          </ac:spMkLst>
        </pc:spChg>
      </pc:sldChg>
      <pc:sldChg chg="modSp">
        <pc:chgData name="Owings, Jennifer C" userId="5ecaeb4d-520d-48b6-82b8-a43b0a8fab4e" providerId="ADAL" clId="{4E5CD45A-6083-45A8-B3CE-BD17162FC3D2}" dt="2020-11-11T16:40:13.540" v="115" actId="20577"/>
        <pc:sldMkLst>
          <pc:docMk/>
          <pc:sldMk cId="545560390" sldId="761"/>
        </pc:sldMkLst>
        <pc:spChg chg="mod">
          <ac:chgData name="Owings, Jennifer C" userId="5ecaeb4d-520d-48b6-82b8-a43b0a8fab4e" providerId="ADAL" clId="{4E5CD45A-6083-45A8-B3CE-BD17162FC3D2}" dt="2020-11-11T16:40:13.540" v="115" actId="20577"/>
          <ac:spMkLst>
            <pc:docMk/>
            <pc:sldMk cId="545560390" sldId="761"/>
            <ac:spMk id="6" creationId="{F6360AB3-7643-4A91-8129-9AC68B7440F5}"/>
          </ac:spMkLst>
        </pc:spChg>
      </pc:sldChg>
      <pc:sldChg chg="modSp">
        <pc:chgData name="Owings, Jennifer C" userId="5ecaeb4d-520d-48b6-82b8-a43b0a8fab4e" providerId="ADAL" clId="{4E5CD45A-6083-45A8-B3CE-BD17162FC3D2}" dt="2020-11-11T16:41:14.595" v="136" actId="20577"/>
        <pc:sldMkLst>
          <pc:docMk/>
          <pc:sldMk cId="1980882043" sldId="762"/>
        </pc:sldMkLst>
        <pc:spChg chg="mod">
          <ac:chgData name="Owings, Jennifer C" userId="5ecaeb4d-520d-48b6-82b8-a43b0a8fab4e" providerId="ADAL" clId="{4E5CD45A-6083-45A8-B3CE-BD17162FC3D2}" dt="2020-11-11T16:41:14.595" v="136" actId="20577"/>
          <ac:spMkLst>
            <pc:docMk/>
            <pc:sldMk cId="1980882043" sldId="762"/>
            <ac:spMk id="3" creationId="{80892D83-2924-42A5-9A0F-9911837AF35E}"/>
          </ac:spMkLst>
        </pc:spChg>
      </pc:sldChg>
      <pc:sldChg chg="modSp">
        <pc:chgData name="Owings, Jennifer C" userId="5ecaeb4d-520d-48b6-82b8-a43b0a8fab4e" providerId="ADAL" clId="{4E5CD45A-6083-45A8-B3CE-BD17162FC3D2}" dt="2020-11-11T16:42:14.602" v="160" actId="1076"/>
        <pc:sldMkLst>
          <pc:docMk/>
          <pc:sldMk cId="181248026" sldId="763"/>
        </pc:sldMkLst>
        <pc:spChg chg="mod">
          <ac:chgData name="Owings, Jennifer C" userId="5ecaeb4d-520d-48b6-82b8-a43b0a8fab4e" providerId="ADAL" clId="{4E5CD45A-6083-45A8-B3CE-BD17162FC3D2}" dt="2020-11-11T16:42:14.602" v="160" actId="1076"/>
          <ac:spMkLst>
            <pc:docMk/>
            <pc:sldMk cId="181248026" sldId="763"/>
            <ac:spMk id="5" creationId="{B58661F7-7563-4535-B5AB-E5482EF55582}"/>
          </ac:spMkLst>
        </pc:spChg>
        <pc:spChg chg="mod">
          <ac:chgData name="Owings, Jennifer C" userId="5ecaeb4d-520d-48b6-82b8-a43b0a8fab4e" providerId="ADAL" clId="{4E5CD45A-6083-45A8-B3CE-BD17162FC3D2}" dt="2020-11-11T16:42:05.712" v="156" actId="1076"/>
          <ac:spMkLst>
            <pc:docMk/>
            <pc:sldMk cId="181248026" sldId="763"/>
            <ac:spMk id="6" creationId="{934A5FB4-9F39-497A-9E96-D7437929E0AA}"/>
          </ac:spMkLst>
        </pc:spChg>
      </pc:sldChg>
      <pc:sldChg chg="addSp delSp modSp add del mod setBg">
        <pc:chgData name="Owings, Jennifer C" userId="5ecaeb4d-520d-48b6-82b8-a43b0a8fab4e" providerId="ADAL" clId="{4E5CD45A-6083-45A8-B3CE-BD17162FC3D2}" dt="2020-11-11T17:17:54.995" v="939" actId="1076"/>
        <pc:sldMkLst>
          <pc:docMk/>
          <pc:sldMk cId="2016324019" sldId="764"/>
        </pc:sldMkLst>
        <pc:spChg chg="mod">
          <ac:chgData name="Owings, Jennifer C" userId="5ecaeb4d-520d-48b6-82b8-a43b0a8fab4e" providerId="ADAL" clId="{4E5CD45A-6083-45A8-B3CE-BD17162FC3D2}" dt="2020-11-11T17:16:52.860" v="906" actId="2711"/>
          <ac:spMkLst>
            <pc:docMk/>
            <pc:sldMk cId="2016324019" sldId="764"/>
            <ac:spMk id="5" creationId="{EF63A605-1079-4C7E-A540-CD328F83DCD8}"/>
          </ac:spMkLst>
        </pc:spChg>
        <pc:spChg chg="mod ord">
          <ac:chgData name="Owings, Jennifer C" userId="5ecaeb4d-520d-48b6-82b8-a43b0a8fab4e" providerId="ADAL" clId="{4E5CD45A-6083-45A8-B3CE-BD17162FC3D2}" dt="2020-11-11T17:17:54.995" v="939" actId="1076"/>
          <ac:spMkLst>
            <pc:docMk/>
            <pc:sldMk cId="2016324019" sldId="764"/>
            <ac:spMk id="6" creationId="{36CA2DD5-4165-4034-B7C4-C7AF07E0A3C3}"/>
          </ac:spMkLst>
        </pc:spChg>
        <pc:spChg chg="add del">
          <ac:chgData name="Owings, Jennifer C" userId="5ecaeb4d-520d-48b6-82b8-a43b0a8fab4e" providerId="ADAL" clId="{4E5CD45A-6083-45A8-B3CE-BD17162FC3D2}" dt="2020-11-11T17:16:21.481" v="896" actId="26606"/>
          <ac:spMkLst>
            <pc:docMk/>
            <pc:sldMk cId="2016324019" sldId="764"/>
            <ac:spMk id="11" creationId="{724CD679-7405-4CD3-A92A-9469F279A59D}"/>
          </ac:spMkLst>
        </pc:spChg>
        <pc:spChg chg="add">
          <ac:chgData name="Owings, Jennifer C" userId="5ecaeb4d-520d-48b6-82b8-a43b0a8fab4e" providerId="ADAL" clId="{4E5CD45A-6083-45A8-B3CE-BD17162FC3D2}" dt="2020-11-11T17:16:21.491" v="897" actId="26606"/>
          <ac:spMkLst>
            <pc:docMk/>
            <pc:sldMk cId="2016324019" sldId="764"/>
            <ac:spMk id="13" creationId="{EBF87945-A001-489F-9D9B-7D9435F0B9CA}"/>
          </ac:spMkLst>
        </pc:spChg>
        <pc:picChg chg="add del mod">
          <ac:chgData name="Owings, Jennifer C" userId="5ecaeb4d-520d-48b6-82b8-a43b0a8fab4e" providerId="ADAL" clId="{4E5CD45A-6083-45A8-B3CE-BD17162FC3D2}" dt="2020-11-11T17:15:51.698" v="892" actId="478"/>
          <ac:picMkLst>
            <pc:docMk/>
            <pc:sldMk cId="2016324019" sldId="764"/>
            <ac:picMk id="2" creationId="{2811DB50-16C3-444C-880D-1A61888AB725}"/>
          </ac:picMkLst>
        </pc:picChg>
        <pc:picChg chg="add mod ord">
          <ac:chgData name="Owings, Jennifer C" userId="5ecaeb4d-520d-48b6-82b8-a43b0a8fab4e" providerId="ADAL" clId="{4E5CD45A-6083-45A8-B3CE-BD17162FC3D2}" dt="2020-11-11T17:17:30.851" v="914" actId="1076"/>
          <ac:picMkLst>
            <pc:docMk/>
            <pc:sldMk cId="2016324019" sldId="764"/>
            <ac:picMk id="3" creationId="{7F00B082-5726-4CF1-8CCB-40C2444AFF9C}"/>
          </ac:picMkLst>
        </pc:picChg>
      </pc:sldChg>
      <pc:sldChg chg="addSp delSp modSp mod setBg setClrOvrMap">
        <pc:chgData name="Owings, Jennifer C" userId="5ecaeb4d-520d-48b6-82b8-a43b0a8fab4e" providerId="ADAL" clId="{4E5CD45A-6083-45A8-B3CE-BD17162FC3D2}" dt="2020-11-11T16:58:52.438" v="526" actId="27107"/>
        <pc:sldMkLst>
          <pc:docMk/>
          <pc:sldMk cId="3324199792" sldId="765"/>
        </pc:sldMkLst>
        <pc:spChg chg="mod">
          <ac:chgData name="Owings, Jennifer C" userId="5ecaeb4d-520d-48b6-82b8-a43b0a8fab4e" providerId="ADAL" clId="{4E5CD45A-6083-45A8-B3CE-BD17162FC3D2}" dt="2020-11-11T16:55:14.427" v="465" actId="20577"/>
          <ac:spMkLst>
            <pc:docMk/>
            <pc:sldMk cId="3324199792" sldId="765"/>
            <ac:spMk id="2" creationId="{42B1F04C-6CBF-441D-816E-2C30188410F5}"/>
          </ac:spMkLst>
        </pc:spChg>
        <pc:spChg chg="mod ord">
          <ac:chgData name="Owings, Jennifer C" userId="5ecaeb4d-520d-48b6-82b8-a43b0a8fab4e" providerId="ADAL" clId="{4E5CD45A-6083-45A8-B3CE-BD17162FC3D2}" dt="2020-11-11T16:58:52.438" v="526" actId="27107"/>
          <ac:spMkLst>
            <pc:docMk/>
            <pc:sldMk cId="3324199792" sldId="765"/>
            <ac:spMk id="3" creationId="{2F05656A-4D0F-4EDC-9862-4B9368FC5C5A}"/>
          </ac:spMkLst>
        </pc:spChg>
        <pc:spChg chg="add del">
          <ac:chgData name="Owings, Jennifer C" userId="5ecaeb4d-520d-48b6-82b8-a43b0a8fab4e" providerId="ADAL" clId="{4E5CD45A-6083-45A8-B3CE-BD17162FC3D2}" dt="2020-11-11T16:42:58.493" v="162" actId="26606"/>
          <ac:spMkLst>
            <pc:docMk/>
            <pc:sldMk cId="3324199792" sldId="765"/>
            <ac:spMk id="9" creationId="{46F7435D-E3DB-47B1-BA61-B00ACC83A9DE}"/>
          </ac:spMkLst>
        </pc:spChg>
        <pc:spChg chg="add del">
          <ac:chgData name="Owings, Jennifer C" userId="5ecaeb4d-520d-48b6-82b8-a43b0a8fab4e" providerId="ADAL" clId="{4E5CD45A-6083-45A8-B3CE-BD17162FC3D2}" dt="2020-11-11T16:42:58.493" v="162" actId="26606"/>
          <ac:spMkLst>
            <pc:docMk/>
            <pc:sldMk cId="3324199792" sldId="765"/>
            <ac:spMk id="11" creationId="{F263A0B5-F8C4-4116-809F-78A768EA79A6}"/>
          </ac:spMkLst>
        </pc:spChg>
        <pc:spChg chg="add del">
          <ac:chgData name="Owings, Jennifer C" userId="5ecaeb4d-520d-48b6-82b8-a43b0a8fab4e" providerId="ADAL" clId="{4E5CD45A-6083-45A8-B3CE-BD17162FC3D2}" dt="2020-11-11T16:42:58.493" v="162" actId="26606"/>
          <ac:spMkLst>
            <pc:docMk/>
            <pc:sldMk cId="3324199792" sldId="765"/>
            <ac:spMk id="16" creationId="{357DD0D3-F869-46D0-944C-6EC60E19E351}"/>
          </ac:spMkLst>
        </pc:spChg>
        <pc:picChg chg="mod">
          <ac:chgData name="Owings, Jennifer C" userId="5ecaeb4d-520d-48b6-82b8-a43b0a8fab4e" providerId="ADAL" clId="{4E5CD45A-6083-45A8-B3CE-BD17162FC3D2}" dt="2020-11-11T16:42:58.493" v="162" actId="26606"/>
          <ac:picMkLst>
            <pc:docMk/>
            <pc:sldMk cId="3324199792" sldId="765"/>
            <ac:picMk id="4" creationId="{E50C41D0-F93E-47FE-9F07-67CF6FA292FB}"/>
          </ac:picMkLst>
        </pc:picChg>
      </pc:sldChg>
      <pc:sldChg chg="modSp">
        <pc:chgData name="Owings, Jennifer C" userId="5ecaeb4d-520d-48b6-82b8-a43b0a8fab4e" providerId="ADAL" clId="{4E5CD45A-6083-45A8-B3CE-BD17162FC3D2}" dt="2020-11-11T16:59:28.010" v="541" actId="20577"/>
        <pc:sldMkLst>
          <pc:docMk/>
          <pc:sldMk cId="2375297575" sldId="766"/>
        </pc:sldMkLst>
        <pc:spChg chg="mod">
          <ac:chgData name="Owings, Jennifer C" userId="5ecaeb4d-520d-48b6-82b8-a43b0a8fab4e" providerId="ADAL" clId="{4E5CD45A-6083-45A8-B3CE-BD17162FC3D2}" dt="2020-11-11T16:48:46.687" v="243" actId="20577"/>
          <ac:spMkLst>
            <pc:docMk/>
            <pc:sldMk cId="2375297575" sldId="766"/>
            <ac:spMk id="2" creationId="{F8A2F9A9-56D0-4320-AB06-4FC1A43739BF}"/>
          </ac:spMkLst>
        </pc:spChg>
        <pc:spChg chg="mod">
          <ac:chgData name="Owings, Jennifer C" userId="5ecaeb4d-520d-48b6-82b8-a43b0a8fab4e" providerId="ADAL" clId="{4E5CD45A-6083-45A8-B3CE-BD17162FC3D2}" dt="2020-11-11T16:59:28.010" v="541" actId="20577"/>
          <ac:spMkLst>
            <pc:docMk/>
            <pc:sldMk cId="2375297575" sldId="766"/>
            <ac:spMk id="3" creationId="{39BCBA2C-1BF8-4D4B-AE30-6EBBF8A6C317}"/>
          </ac:spMkLst>
        </pc:spChg>
      </pc:sldChg>
      <pc:sldChg chg="addSp modSp mod setBg">
        <pc:chgData name="Owings, Jennifer C" userId="5ecaeb4d-520d-48b6-82b8-a43b0a8fab4e" providerId="ADAL" clId="{4E5CD45A-6083-45A8-B3CE-BD17162FC3D2}" dt="2020-11-11T17:40:29.353" v="1169" actId="1076"/>
        <pc:sldMkLst>
          <pc:docMk/>
          <pc:sldMk cId="3451728694" sldId="767"/>
        </pc:sldMkLst>
        <pc:spChg chg="mod">
          <ac:chgData name="Owings, Jennifer C" userId="5ecaeb4d-520d-48b6-82b8-a43b0a8fab4e" providerId="ADAL" clId="{4E5CD45A-6083-45A8-B3CE-BD17162FC3D2}" dt="2020-11-11T17:39:06.040" v="1125" actId="2711"/>
          <ac:spMkLst>
            <pc:docMk/>
            <pc:sldMk cId="3451728694" sldId="767"/>
            <ac:spMk id="2" creationId="{4883880D-AC38-42C1-9EC3-2A773149728C}"/>
          </ac:spMkLst>
        </pc:spChg>
        <pc:spChg chg="mod ord">
          <ac:chgData name="Owings, Jennifer C" userId="5ecaeb4d-520d-48b6-82b8-a43b0a8fab4e" providerId="ADAL" clId="{4E5CD45A-6083-45A8-B3CE-BD17162FC3D2}" dt="2020-11-11T17:40:24.275" v="1168" actId="1076"/>
          <ac:spMkLst>
            <pc:docMk/>
            <pc:sldMk cId="3451728694" sldId="767"/>
            <ac:spMk id="4" creationId="{EB77D7DC-619E-4964-BB59-BAEB9BA3EF68}"/>
          </ac:spMkLst>
        </pc:spChg>
        <pc:spChg chg="add">
          <ac:chgData name="Owings, Jennifer C" userId="5ecaeb4d-520d-48b6-82b8-a43b0a8fab4e" providerId="ADAL" clId="{4E5CD45A-6083-45A8-B3CE-BD17162FC3D2}" dt="2020-11-11T17:38:47.437" v="1123" actId="26606"/>
          <ac:spMkLst>
            <pc:docMk/>
            <pc:sldMk cId="3451728694" sldId="767"/>
            <ac:spMk id="9" creationId="{EBF87945-A001-489F-9D9B-7D9435F0B9CA}"/>
          </ac:spMkLst>
        </pc:spChg>
        <pc:picChg chg="add mod">
          <ac:chgData name="Owings, Jennifer C" userId="5ecaeb4d-520d-48b6-82b8-a43b0a8fab4e" providerId="ADAL" clId="{4E5CD45A-6083-45A8-B3CE-BD17162FC3D2}" dt="2020-11-11T17:40:29.353" v="1169" actId="1076"/>
          <ac:picMkLst>
            <pc:docMk/>
            <pc:sldMk cId="3451728694" sldId="767"/>
            <ac:picMk id="3" creationId="{B3F6D95B-81A0-40CA-B5EE-8DF1A9E544D5}"/>
          </ac:picMkLst>
        </pc:picChg>
      </pc:sldChg>
      <pc:sldChg chg="addSp delSp modSp mod setBg">
        <pc:chgData name="Owings, Jennifer C" userId="5ecaeb4d-520d-48b6-82b8-a43b0a8fab4e" providerId="ADAL" clId="{4E5CD45A-6083-45A8-B3CE-BD17162FC3D2}" dt="2020-11-11T17:11:18.675" v="842" actId="20577"/>
        <pc:sldMkLst>
          <pc:docMk/>
          <pc:sldMk cId="1581581238" sldId="768"/>
        </pc:sldMkLst>
        <pc:spChg chg="add mod">
          <ac:chgData name="Owings, Jennifer C" userId="5ecaeb4d-520d-48b6-82b8-a43b0a8fab4e" providerId="ADAL" clId="{4E5CD45A-6083-45A8-B3CE-BD17162FC3D2}" dt="2020-11-11T17:11:18.675" v="842" actId="20577"/>
          <ac:spMkLst>
            <pc:docMk/>
            <pc:sldMk cId="1581581238" sldId="768"/>
            <ac:spMk id="2" creationId="{DA7E79B6-97B9-4EBC-A4C4-0123979BF433}"/>
          </ac:spMkLst>
        </pc:spChg>
        <pc:spChg chg="mod">
          <ac:chgData name="Owings, Jennifer C" userId="5ecaeb4d-520d-48b6-82b8-a43b0a8fab4e" providerId="ADAL" clId="{4E5CD45A-6083-45A8-B3CE-BD17162FC3D2}" dt="2020-11-11T17:08:44.094" v="815" actId="26606"/>
          <ac:spMkLst>
            <pc:docMk/>
            <pc:sldMk cId="1581581238" sldId="768"/>
            <ac:spMk id="5" creationId="{7E3F5572-19DC-4A3F-88B7-9CBAD074490F}"/>
          </ac:spMkLst>
        </pc:spChg>
        <pc:picChg chg="add del mod">
          <ac:chgData name="Owings, Jennifer C" userId="5ecaeb4d-520d-48b6-82b8-a43b0a8fab4e" providerId="ADAL" clId="{4E5CD45A-6083-45A8-B3CE-BD17162FC3D2}" dt="2020-11-11T17:09:22.400" v="819"/>
          <ac:picMkLst>
            <pc:docMk/>
            <pc:sldMk cId="1581581238" sldId="768"/>
            <ac:picMk id="3" creationId="{05831F55-5261-4BD3-B8B9-5539B6F9DB1A}"/>
          </ac:picMkLst>
        </pc:picChg>
        <pc:cxnChg chg="add del">
          <ac:chgData name="Owings, Jennifer C" userId="5ecaeb4d-520d-48b6-82b8-a43b0a8fab4e" providerId="ADAL" clId="{4E5CD45A-6083-45A8-B3CE-BD17162FC3D2}" dt="2020-11-11T17:08:44.094" v="815" actId="26606"/>
          <ac:cxnSpMkLst>
            <pc:docMk/>
            <pc:sldMk cId="1581581238" sldId="768"/>
            <ac:cxnSpMk id="10" creationId="{A7F400EE-A8A5-48AF-B4D6-291B52C6F0B0}"/>
          </ac:cxnSpMkLst>
        </pc:cxnChg>
      </pc:sldChg>
      <pc:sldChg chg="del">
        <pc:chgData name="Owings, Jennifer C" userId="5ecaeb4d-520d-48b6-82b8-a43b0a8fab4e" providerId="ADAL" clId="{4E5CD45A-6083-45A8-B3CE-BD17162FC3D2}" dt="2020-11-11T18:26:49.017" v="1551" actId="2696"/>
        <pc:sldMkLst>
          <pc:docMk/>
          <pc:sldMk cId="1844681256" sldId="785"/>
        </pc:sldMkLst>
      </pc:sldChg>
      <pc:sldChg chg="addSp modSp add">
        <pc:chgData name="Owings, Jennifer C" userId="5ecaeb4d-520d-48b6-82b8-a43b0a8fab4e" providerId="ADAL" clId="{4E5CD45A-6083-45A8-B3CE-BD17162FC3D2}" dt="2020-11-11T17:24:05.389" v="1111" actId="20577"/>
        <pc:sldMkLst>
          <pc:docMk/>
          <pc:sldMk cId="2715062473" sldId="801"/>
        </pc:sldMkLst>
        <pc:spChg chg="add mod">
          <ac:chgData name="Owings, Jennifer C" userId="5ecaeb4d-520d-48b6-82b8-a43b0a8fab4e" providerId="ADAL" clId="{4E5CD45A-6083-45A8-B3CE-BD17162FC3D2}" dt="2020-11-11T17:24:05.389" v="1111" actId="20577"/>
          <ac:spMkLst>
            <pc:docMk/>
            <pc:sldMk cId="2715062473" sldId="801"/>
            <ac:spMk id="2" creationId="{12A45297-0795-487C-B821-3FE32AC31A17}"/>
          </ac:spMkLst>
        </pc:spChg>
        <pc:spChg chg="mod">
          <ac:chgData name="Owings, Jennifer C" userId="5ecaeb4d-520d-48b6-82b8-a43b0a8fab4e" providerId="ADAL" clId="{4E5CD45A-6083-45A8-B3CE-BD17162FC3D2}" dt="2020-11-11T17:22:04.396" v="1054" actId="255"/>
          <ac:spMkLst>
            <pc:docMk/>
            <pc:sldMk cId="2715062473" sldId="801"/>
            <ac:spMk id="5" creationId="{EF63A605-1079-4C7E-A540-CD328F83DCD8}"/>
          </ac:spMkLst>
        </pc:spChg>
        <pc:spChg chg="mod">
          <ac:chgData name="Owings, Jennifer C" userId="5ecaeb4d-520d-48b6-82b8-a43b0a8fab4e" providerId="ADAL" clId="{4E5CD45A-6083-45A8-B3CE-BD17162FC3D2}" dt="2020-11-11T17:13:08.973" v="851" actId="20577"/>
          <ac:spMkLst>
            <pc:docMk/>
            <pc:sldMk cId="2715062473" sldId="801"/>
            <ac:spMk id="6" creationId="{36CA2DD5-4165-4034-B7C4-C7AF07E0A3C3}"/>
          </ac:spMkLst>
        </pc:spChg>
      </pc:sldChg>
      <pc:sldChg chg="addSp delSp modSp add">
        <pc:chgData name="Owings, Jennifer C" userId="5ecaeb4d-520d-48b6-82b8-a43b0a8fab4e" providerId="ADAL" clId="{4E5CD45A-6083-45A8-B3CE-BD17162FC3D2}" dt="2020-11-11T18:17:30.163" v="1516" actId="1076"/>
        <pc:sldMkLst>
          <pc:docMk/>
          <pc:sldMk cId="3105606703" sldId="802"/>
        </pc:sldMkLst>
        <pc:spChg chg="add del mod">
          <ac:chgData name="Owings, Jennifer C" userId="5ecaeb4d-520d-48b6-82b8-a43b0a8fab4e" providerId="ADAL" clId="{4E5CD45A-6083-45A8-B3CE-BD17162FC3D2}" dt="2020-11-11T17:50:37.586" v="1184"/>
          <ac:spMkLst>
            <pc:docMk/>
            <pc:sldMk cId="3105606703" sldId="802"/>
            <ac:spMk id="2" creationId="{1CC35E7D-16CE-4732-B3CD-89EC348E1E46}"/>
          </ac:spMkLst>
        </pc:spChg>
        <pc:spChg chg="add del mod">
          <ac:chgData name="Owings, Jennifer C" userId="5ecaeb4d-520d-48b6-82b8-a43b0a8fab4e" providerId="ADAL" clId="{4E5CD45A-6083-45A8-B3CE-BD17162FC3D2}" dt="2020-11-11T17:50:37.586" v="1184"/>
          <ac:spMkLst>
            <pc:docMk/>
            <pc:sldMk cId="3105606703" sldId="802"/>
            <ac:spMk id="3" creationId="{67921545-B0F4-4C0E-9FCC-8CA41806F2AF}"/>
          </ac:spMkLst>
        </pc:spChg>
        <pc:spChg chg="add mod">
          <ac:chgData name="Owings, Jennifer C" userId="5ecaeb4d-520d-48b6-82b8-a43b0a8fab4e" providerId="ADAL" clId="{4E5CD45A-6083-45A8-B3CE-BD17162FC3D2}" dt="2020-11-11T17:50:57.752" v="1188" actId="2711"/>
          <ac:spMkLst>
            <pc:docMk/>
            <pc:sldMk cId="3105606703" sldId="802"/>
            <ac:spMk id="4" creationId="{9B9E9920-16CA-470A-A1AB-0AD8ED335CD4}"/>
          </ac:spMkLst>
        </pc:spChg>
        <pc:spChg chg="add mod">
          <ac:chgData name="Owings, Jennifer C" userId="5ecaeb4d-520d-48b6-82b8-a43b0a8fab4e" providerId="ADAL" clId="{4E5CD45A-6083-45A8-B3CE-BD17162FC3D2}" dt="2020-11-11T17:53:37.734" v="1223" actId="1076"/>
          <ac:spMkLst>
            <pc:docMk/>
            <pc:sldMk cId="3105606703" sldId="802"/>
            <ac:spMk id="8" creationId="{A3C4F951-3187-4B72-B4D8-0101171A27B8}"/>
          </ac:spMkLst>
        </pc:spChg>
        <pc:spChg chg="add mod">
          <ac:chgData name="Owings, Jennifer C" userId="5ecaeb4d-520d-48b6-82b8-a43b0a8fab4e" providerId="ADAL" clId="{4E5CD45A-6083-45A8-B3CE-BD17162FC3D2}" dt="2020-11-11T17:53:33.377" v="1222" actId="1076"/>
          <ac:spMkLst>
            <pc:docMk/>
            <pc:sldMk cId="3105606703" sldId="802"/>
            <ac:spMk id="9" creationId="{4AA0D8E5-DCA7-433D-8B2E-A0477B1D1831}"/>
          </ac:spMkLst>
        </pc:spChg>
        <pc:picChg chg="add mod">
          <ac:chgData name="Owings, Jennifer C" userId="5ecaeb4d-520d-48b6-82b8-a43b0a8fab4e" providerId="ADAL" clId="{4E5CD45A-6083-45A8-B3CE-BD17162FC3D2}" dt="2020-11-11T17:51:32.383" v="1201" actId="14100"/>
          <ac:picMkLst>
            <pc:docMk/>
            <pc:sldMk cId="3105606703" sldId="802"/>
            <ac:picMk id="5" creationId="{18B44F18-984F-4AE4-A5B4-B1A7516466BB}"/>
          </ac:picMkLst>
        </pc:picChg>
        <pc:picChg chg="add mod">
          <ac:chgData name="Owings, Jennifer C" userId="5ecaeb4d-520d-48b6-82b8-a43b0a8fab4e" providerId="ADAL" clId="{4E5CD45A-6083-45A8-B3CE-BD17162FC3D2}" dt="2020-11-11T17:51:26.351" v="1199" actId="14100"/>
          <ac:picMkLst>
            <pc:docMk/>
            <pc:sldMk cId="3105606703" sldId="802"/>
            <ac:picMk id="6" creationId="{6CA1D042-C44A-4EBC-926F-5C72541EAE60}"/>
          </ac:picMkLst>
        </pc:picChg>
        <pc:picChg chg="add del">
          <ac:chgData name="Owings, Jennifer C" userId="5ecaeb4d-520d-48b6-82b8-a43b0a8fab4e" providerId="ADAL" clId="{4E5CD45A-6083-45A8-B3CE-BD17162FC3D2}" dt="2020-11-11T17:51:50.815" v="1204"/>
          <ac:picMkLst>
            <pc:docMk/>
            <pc:sldMk cId="3105606703" sldId="802"/>
            <ac:picMk id="7" creationId="{D4CFFD18-290A-4375-8290-980BF4ABEC2D}"/>
          </ac:picMkLst>
        </pc:picChg>
        <pc:picChg chg="add mod">
          <ac:chgData name="Owings, Jennifer C" userId="5ecaeb4d-520d-48b6-82b8-a43b0a8fab4e" providerId="ADAL" clId="{4E5CD45A-6083-45A8-B3CE-BD17162FC3D2}" dt="2020-11-11T18:17:30.163" v="1516" actId="1076"/>
          <ac:picMkLst>
            <pc:docMk/>
            <pc:sldMk cId="3105606703" sldId="802"/>
            <ac:picMk id="10" creationId="{4537FFA5-6A53-468A-9F1A-5EEB1B5B4354}"/>
          </ac:picMkLst>
        </pc:picChg>
      </pc:sldChg>
      <pc:sldChg chg="add del">
        <pc:chgData name="Owings, Jennifer C" userId="5ecaeb4d-520d-48b6-82b8-a43b0a8fab4e" providerId="ADAL" clId="{4E5CD45A-6083-45A8-B3CE-BD17162FC3D2}" dt="2020-11-11T17:53:57.858" v="1226" actId="2696"/>
        <pc:sldMkLst>
          <pc:docMk/>
          <pc:sldMk cId="3768063671" sldId="803"/>
        </pc:sldMkLst>
      </pc:sldChg>
      <pc:sldChg chg="addSp delSp modSp add">
        <pc:chgData name="Owings, Jennifer C" userId="5ecaeb4d-520d-48b6-82b8-a43b0a8fab4e" providerId="ADAL" clId="{4E5CD45A-6083-45A8-B3CE-BD17162FC3D2}" dt="2020-11-11T18:08:03.079" v="1507" actId="14100"/>
        <pc:sldMkLst>
          <pc:docMk/>
          <pc:sldMk cId="2370062363" sldId="804"/>
        </pc:sldMkLst>
        <pc:spChg chg="mod">
          <ac:chgData name="Owings, Jennifer C" userId="5ecaeb4d-520d-48b6-82b8-a43b0a8fab4e" providerId="ADAL" clId="{4E5CD45A-6083-45A8-B3CE-BD17162FC3D2}" dt="2020-11-11T17:54:27.317" v="1298" actId="1076"/>
          <ac:spMkLst>
            <pc:docMk/>
            <pc:sldMk cId="2370062363" sldId="804"/>
            <ac:spMk id="4" creationId="{9B9E9920-16CA-470A-A1AB-0AD8ED335CD4}"/>
          </ac:spMkLst>
        </pc:spChg>
        <pc:spChg chg="add mod">
          <ac:chgData name="Owings, Jennifer C" userId="5ecaeb4d-520d-48b6-82b8-a43b0a8fab4e" providerId="ADAL" clId="{4E5CD45A-6083-45A8-B3CE-BD17162FC3D2}" dt="2020-11-11T18:00:16.963" v="1475" actId="1076"/>
          <ac:spMkLst>
            <pc:docMk/>
            <pc:sldMk cId="2370062363" sldId="804"/>
            <ac:spMk id="7" creationId="{896CA865-2BD6-442E-B88C-0392359C1352}"/>
          </ac:spMkLst>
        </pc:spChg>
        <pc:spChg chg="mod">
          <ac:chgData name="Owings, Jennifer C" userId="5ecaeb4d-520d-48b6-82b8-a43b0a8fab4e" providerId="ADAL" clId="{4E5CD45A-6083-45A8-B3CE-BD17162FC3D2}" dt="2020-11-11T18:00:28.673" v="1477" actId="1076"/>
          <ac:spMkLst>
            <pc:docMk/>
            <pc:sldMk cId="2370062363" sldId="804"/>
            <ac:spMk id="8" creationId="{A3C4F951-3187-4B72-B4D8-0101171A27B8}"/>
          </ac:spMkLst>
        </pc:spChg>
        <pc:spChg chg="mod">
          <ac:chgData name="Owings, Jennifer C" userId="5ecaeb4d-520d-48b6-82b8-a43b0a8fab4e" providerId="ADAL" clId="{4E5CD45A-6083-45A8-B3CE-BD17162FC3D2}" dt="2020-11-11T18:00:39.153" v="1480" actId="1076"/>
          <ac:spMkLst>
            <pc:docMk/>
            <pc:sldMk cId="2370062363" sldId="804"/>
            <ac:spMk id="9" creationId="{4AA0D8E5-DCA7-433D-8B2E-A0477B1D1831}"/>
          </ac:spMkLst>
        </pc:spChg>
        <pc:picChg chg="add mod">
          <ac:chgData name="Owings, Jennifer C" userId="5ecaeb4d-520d-48b6-82b8-a43b0a8fab4e" providerId="ADAL" clId="{4E5CD45A-6083-45A8-B3CE-BD17162FC3D2}" dt="2020-11-11T17:56:07.690" v="1461" actId="14100"/>
          <ac:picMkLst>
            <pc:docMk/>
            <pc:sldMk cId="2370062363" sldId="804"/>
            <ac:picMk id="2" creationId="{70D2ADAF-0E29-41DB-898D-9E6B2ACC0E98}"/>
          </ac:picMkLst>
        </pc:picChg>
        <pc:picChg chg="add mod">
          <ac:chgData name="Owings, Jennifer C" userId="5ecaeb4d-520d-48b6-82b8-a43b0a8fab4e" providerId="ADAL" clId="{4E5CD45A-6083-45A8-B3CE-BD17162FC3D2}" dt="2020-11-11T17:57:47.319" v="1466" actId="14100"/>
          <ac:picMkLst>
            <pc:docMk/>
            <pc:sldMk cId="2370062363" sldId="804"/>
            <ac:picMk id="3" creationId="{68DBA748-02BF-4636-97CB-F69B6CB8C874}"/>
          </ac:picMkLst>
        </pc:picChg>
        <pc:picChg chg="del">
          <ac:chgData name="Owings, Jennifer C" userId="5ecaeb4d-520d-48b6-82b8-a43b0a8fab4e" providerId="ADAL" clId="{4E5CD45A-6083-45A8-B3CE-BD17162FC3D2}" dt="2020-11-11T17:55:59.375" v="1458" actId="478"/>
          <ac:picMkLst>
            <pc:docMk/>
            <pc:sldMk cId="2370062363" sldId="804"/>
            <ac:picMk id="5" creationId="{18B44F18-984F-4AE4-A5B4-B1A7516466BB}"/>
          </ac:picMkLst>
        </pc:picChg>
        <pc:picChg chg="del">
          <ac:chgData name="Owings, Jennifer C" userId="5ecaeb4d-520d-48b6-82b8-a43b0a8fab4e" providerId="ADAL" clId="{4E5CD45A-6083-45A8-B3CE-BD17162FC3D2}" dt="2020-11-11T17:57:03.889" v="1463" actId="478"/>
          <ac:picMkLst>
            <pc:docMk/>
            <pc:sldMk cId="2370062363" sldId="804"/>
            <ac:picMk id="6" creationId="{6CA1D042-C44A-4EBC-926F-5C72541EAE60}"/>
          </ac:picMkLst>
        </pc:picChg>
        <pc:picChg chg="add mod">
          <ac:chgData name="Owings, Jennifer C" userId="5ecaeb4d-520d-48b6-82b8-a43b0a8fab4e" providerId="ADAL" clId="{4E5CD45A-6083-45A8-B3CE-BD17162FC3D2}" dt="2020-11-11T18:00:06.019" v="1474" actId="14100"/>
          <ac:picMkLst>
            <pc:docMk/>
            <pc:sldMk cId="2370062363" sldId="804"/>
            <ac:picMk id="10" creationId="{8280E876-3C1C-4253-81E2-53B68A5D7521}"/>
          </ac:picMkLst>
        </pc:picChg>
        <pc:picChg chg="add del mod">
          <ac:chgData name="Owings, Jennifer C" userId="5ecaeb4d-520d-48b6-82b8-a43b0a8fab4e" providerId="ADAL" clId="{4E5CD45A-6083-45A8-B3CE-BD17162FC3D2}" dt="2020-11-11T18:03:49.576" v="1486" actId="478"/>
          <ac:picMkLst>
            <pc:docMk/>
            <pc:sldMk cId="2370062363" sldId="804"/>
            <ac:picMk id="11" creationId="{CC462EC4-C7B7-4360-A0A3-010FB525B5AA}"/>
          </ac:picMkLst>
        </pc:picChg>
        <pc:picChg chg="add mod">
          <ac:chgData name="Owings, Jennifer C" userId="5ecaeb4d-520d-48b6-82b8-a43b0a8fab4e" providerId="ADAL" clId="{4E5CD45A-6083-45A8-B3CE-BD17162FC3D2}" dt="2020-11-11T18:08:03.079" v="1507" actId="14100"/>
          <ac:picMkLst>
            <pc:docMk/>
            <pc:sldMk cId="2370062363" sldId="804"/>
            <ac:picMk id="12" creationId="{CA279B96-3ED6-4696-9FB2-52923E478ED2}"/>
          </ac:picMkLst>
        </pc:picChg>
      </pc:sldChg>
      <pc:sldChg chg="addSp modSp add">
        <pc:chgData name="Owings, Jennifer C" userId="5ecaeb4d-520d-48b6-82b8-a43b0a8fab4e" providerId="ADAL" clId="{4E5CD45A-6083-45A8-B3CE-BD17162FC3D2}" dt="2020-11-11T18:27:47.073" v="1563" actId="1076"/>
        <pc:sldMkLst>
          <pc:docMk/>
          <pc:sldMk cId="3314135021" sldId="805"/>
        </pc:sldMkLst>
        <pc:picChg chg="add mod">
          <ac:chgData name="Owings, Jennifer C" userId="5ecaeb4d-520d-48b6-82b8-a43b0a8fab4e" providerId="ADAL" clId="{4E5CD45A-6083-45A8-B3CE-BD17162FC3D2}" dt="2020-11-11T18:27:47.073" v="1563" actId="1076"/>
          <ac:picMkLst>
            <pc:docMk/>
            <pc:sldMk cId="3314135021" sldId="805"/>
            <ac:picMk id="2" creationId="{86FAEFF4-ABF1-4166-93B0-404F5E248D7D}"/>
          </ac:picMkLst>
        </pc:picChg>
      </pc:sldChg>
    </pc:docChg>
  </pc:docChgLst>
  <pc:docChgLst>
    <pc:chgData name="Owings, Jennifer C" userId="5ecaeb4d-520d-48b6-82b8-a43b0a8fab4e" providerId="ADAL" clId="{15F54A85-6C64-47B9-BB38-4323FFBB8F09}"/>
    <pc:docChg chg="undo custSel mod addSld delSld modSld sldOrd">
      <pc:chgData name="Owings, Jennifer C" userId="5ecaeb4d-520d-48b6-82b8-a43b0a8fab4e" providerId="ADAL" clId="{15F54A85-6C64-47B9-BB38-4323FFBB8F09}" dt="2020-12-03T16:57:43.590" v="249" actId="313"/>
      <pc:docMkLst>
        <pc:docMk/>
      </pc:docMkLst>
      <pc:sldChg chg="del">
        <pc:chgData name="Owings, Jennifer C" userId="5ecaeb4d-520d-48b6-82b8-a43b0a8fab4e" providerId="ADAL" clId="{15F54A85-6C64-47B9-BB38-4323FFBB8F09}" dt="2020-12-03T16:33:58.976" v="50" actId="2696"/>
        <pc:sldMkLst>
          <pc:docMk/>
          <pc:sldMk cId="1768310524" sldId="262"/>
        </pc:sldMkLst>
      </pc:sldChg>
      <pc:sldChg chg="del">
        <pc:chgData name="Owings, Jennifer C" userId="5ecaeb4d-520d-48b6-82b8-a43b0a8fab4e" providerId="ADAL" clId="{15F54A85-6C64-47B9-BB38-4323FFBB8F09}" dt="2020-12-03T16:33:51.710" v="48" actId="2696"/>
        <pc:sldMkLst>
          <pc:docMk/>
          <pc:sldMk cId="3571782202" sldId="316"/>
        </pc:sldMkLst>
      </pc:sldChg>
      <pc:sldChg chg="del">
        <pc:chgData name="Owings, Jennifer C" userId="5ecaeb4d-520d-48b6-82b8-a43b0a8fab4e" providerId="ADAL" clId="{15F54A85-6C64-47B9-BB38-4323FFBB8F09}" dt="2020-12-03T16:33:55.668" v="49" actId="2696"/>
        <pc:sldMkLst>
          <pc:docMk/>
          <pc:sldMk cId="2551866845" sldId="317"/>
        </pc:sldMkLst>
      </pc:sldChg>
      <pc:sldChg chg="del">
        <pc:chgData name="Owings, Jennifer C" userId="5ecaeb4d-520d-48b6-82b8-a43b0a8fab4e" providerId="ADAL" clId="{15F54A85-6C64-47B9-BB38-4323FFBB8F09}" dt="2020-12-03T16:34:01.496" v="51" actId="2696"/>
        <pc:sldMkLst>
          <pc:docMk/>
          <pc:sldMk cId="3775063313" sldId="319"/>
        </pc:sldMkLst>
      </pc:sldChg>
      <pc:sldChg chg="modSp">
        <pc:chgData name="Owings, Jennifer C" userId="5ecaeb4d-520d-48b6-82b8-a43b0a8fab4e" providerId="ADAL" clId="{15F54A85-6C64-47B9-BB38-4323FFBB8F09}" dt="2020-12-03T16:57:43.590" v="249" actId="313"/>
        <pc:sldMkLst>
          <pc:docMk/>
          <pc:sldMk cId="974481541" sldId="583"/>
        </pc:sldMkLst>
        <pc:spChg chg="mod">
          <ac:chgData name="Owings, Jennifer C" userId="5ecaeb4d-520d-48b6-82b8-a43b0a8fab4e" providerId="ADAL" clId="{15F54A85-6C64-47B9-BB38-4323FFBB8F09}" dt="2020-12-03T16:57:43.590" v="249" actId="313"/>
          <ac:spMkLst>
            <pc:docMk/>
            <pc:sldMk cId="974481541" sldId="583"/>
            <ac:spMk id="78854" creationId="{3F7C562C-3190-4420-B3E9-5F4D10108166}"/>
          </ac:spMkLst>
        </pc:spChg>
      </pc:sldChg>
      <pc:sldChg chg="delSp modSp">
        <pc:chgData name="Owings, Jennifer C" userId="5ecaeb4d-520d-48b6-82b8-a43b0a8fab4e" providerId="ADAL" clId="{15F54A85-6C64-47B9-BB38-4323FFBB8F09}" dt="2020-12-03T16:29:46.768" v="7" actId="255"/>
        <pc:sldMkLst>
          <pc:docMk/>
          <pc:sldMk cId="2482918348" sldId="637"/>
        </pc:sldMkLst>
        <pc:spChg chg="del">
          <ac:chgData name="Owings, Jennifer C" userId="5ecaeb4d-520d-48b6-82b8-a43b0a8fab4e" providerId="ADAL" clId="{15F54A85-6C64-47B9-BB38-4323FFBB8F09}" dt="2020-12-03T16:29:01.301" v="0"/>
          <ac:spMkLst>
            <pc:docMk/>
            <pc:sldMk cId="2482918348" sldId="637"/>
            <ac:spMk id="6" creationId="{00000000-0000-0000-0000-000000000000}"/>
          </ac:spMkLst>
        </pc:spChg>
        <pc:spChg chg="mod">
          <ac:chgData name="Owings, Jennifer C" userId="5ecaeb4d-520d-48b6-82b8-a43b0a8fab4e" providerId="ADAL" clId="{15F54A85-6C64-47B9-BB38-4323FFBB8F09}" dt="2020-12-03T16:29:35.911" v="5" actId="207"/>
          <ac:spMkLst>
            <pc:docMk/>
            <pc:sldMk cId="2482918348" sldId="637"/>
            <ac:spMk id="69634" creationId="{00000000-0000-0000-0000-000000000000}"/>
          </ac:spMkLst>
        </pc:spChg>
        <pc:spChg chg="mod">
          <ac:chgData name="Owings, Jennifer C" userId="5ecaeb4d-520d-48b6-82b8-a43b0a8fab4e" providerId="ADAL" clId="{15F54A85-6C64-47B9-BB38-4323FFBB8F09}" dt="2020-12-03T16:29:46.768" v="7" actId="255"/>
          <ac:spMkLst>
            <pc:docMk/>
            <pc:sldMk cId="2482918348" sldId="637"/>
            <ac:spMk id="69635" creationId="{00000000-0000-0000-0000-000000000000}"/>
          </ac:spMkLst>
        </pc:spChg>
      </pc:sldChg>
      <pc:sldChg chg="addSp delSp modSp">
        <pc:chgData name="Owings, Jennifer C" userId="5ecaeb4d-520d-48b6-82b8-a43b0a8fab4e" providerId="ADAL" clId="{15F54A85-6C64-47B9-BB38-4323FFBB8F09}" dt="2020-12-03T16:32:17.788" v="29" actId="20577"/>
        <pc:sldMkLst>
          <pc:docMk/>
          <pc:sldMk cId="3861456982" sldId="638"/>
        </pc:sldMkLst>
        <pc:spChg chg="del">
          <ac:chgData name="Owings, Jennifer C" userId="5ecaeb4d-520d-48b6-82b8-a43b0a8fab4e" providerId="ADAL" clId="{15F54A85-6C64-47B9-BB38-4323FFBB8F09}" dt="2020-12-03T16:30:51.384" v="15"/>
          <ac:spMkLst>
            <pc:docMk/>
            <pc:sldMk cId="3861456982" sldId="638"/>
            <ac:spMk id="5" creationId="{00000000-0000-0000-0000-000000000000}"/>
          </ac:spMkLst>
        </pc:spChg>
        <pc:spChg chg="mod">
          <ac:chgData name="Owings, Jennifer C" userId="5ecaeb4d-520d-48b6-82b8-a43b0a8fab4e" providerId="ADAL" clId="{15F54A85-6C64-47B9-BB38-4323FFBB8F09}" dt="2020-12-03T16:31:49.634" v="25" actId="1076"/>
          <ac:spMkLst>
            <pc:docMk/>
            <pc:sldMk cId="3861456982" sldId="638"/>
            <ac:spMk id="69634" creationId="{00000000-0000-0000-0000-000000000000}"/>
          </ac:spMkLst>
        </pc:spChg>
        <pc:spChg chg="del mod">
          <ac:chgData name="Owings, Jennifer C" userId="5ecaeb4d-520d-48b6-82b8-a43b0a8fab4e" providerId="ADAL" clId="{15F54A85-6C64-47B9-BB38-4323FFBB8F09}" dt="2020-12-03T16:30:37.061" v="13" actId="26606"/>
          <ac:spMkLst>
            <pc:docMk/>
            <pc:sldMk cId="3861456982" sldId="638"/>
            <ac:spMk id="69635" creationId="{00000000-0000-0000-0000-000000000000}"/>
          </ac:spMkLst>
        </pc:spChg>
        <pc:graphicFrameChg chg="add mod">
          <ac:chgData name="Owings, Jennifer C" userId="5ecaeb4d-520d-48b6-82b8-a43b0a8fab4e" providerId="ADAL" clId="{15F54A85-6C64-47B9-BB38-4323FFBB8F09}" dt="2020-12-03T16:32:17.788" v="29" actId="20577"/>
          <ac:graphicFrameMkLst>
            <pc:docMk/>
            <pc:sldMk cId="3861456982" sldId="638"/>
            <ac:graphicFrameMk id="69637" creationId="{5F8FC09A-117E-4FD4-BD46-E9097FFD4881}"/>
          </ac:graphicFrameMkLst>
        </pc:graphicFrameChg>
        <pc:picChg chg="mod">
          <ac:chgData name="Owings, Jennifer C" userId="5ecaeb4d-520d-48b6-82b8-a43b0a8fab4e" providerId="ADAL" clId="{15F54A85-6C64-47B9-BB38-4323FFBB8F09}" dt="2020-12-03T16:32:11.103" v="28" actId="1440"/>
          <ac:picMkLst>
            <pc:docMk/>
            <pc:sldMk cId="3861456982" sldId="638"/>
            <ac:picMk id="2" creationId="{00000000-0000-0000-0000-000000000000}"/>
          </ac:picMkLst>
        </pc:picChg>
      </pc:sldChg>
      <pc:sldChg chg="addSp delSp modSp mod setBg">
        <pc:chgData name="Owings, Jennifer C" userId="5ecaeb4d-520d-48b6-82b8-a43b0a8fab4e" providerId="ADAL" clId="{15F54A85-6C64-47B9-BB38-4323FFBB8F09}" dt="2020-12-03T16:33:42.281" v="47" actId="207"/>
        <pc:sldMkLst>
          <pc:docMk/>
          <pc:sldMk cId="3623063012" sldId="639"/>
        </pc:sldMkLst>
        <pc:spChg chg="del">
          <ac:chgData name="Owings, Jennifer C" userId="5ecaeb4d-520d-48b6-82b8-a43b0a8fab4e" providerId="ADAL" clId="{15F54A85-6C64-47B9-BB38-4323FFBB8F09}" dt="2020-12-03T16:32:59.742" v="36"/>
          <ac:spMkLst>
            <pc:docMk/>
            <pc:sldMk cId="3623063012" sldId="639"/>
            <ac:spMk id="4" creationId="{00000000-0000-0000-0000-000000000000}"/>
          </ac:spMkLst>
        </pc:spChg>
        <pc:spChg chg="add del">
          <ac:chgData name="Owings, Jennifer C" userId="5ecaeb4d-520d-48b6-82b8-a43b0a8fab4e" providerId="ADAL" clId="{15F54A85-6C64-47B9-BB38-4323FFBB8F09}" dt="2020-12-03T16:33:13.569" v="39" actId="26606"/>
          <ac:spMkLst>
            <pc:docMk/>
            <pc:sldMk cId="3623063012" sldId="639"/>
            <ac:spMk id="72" creationId="{C95B82D5-A8BB-45BF-BED8-C7B206892100}"/>
          </ac:spMkLst>
        </pc:spChg>
        <pc:spChg chg="add del">
          <ac:chgData name="Owings, Jennifer C" userId="5ecaeb4d-520d-48b6-82b8-a43b0a8fab4e" providerId="ADAL" clId="{15F54A85-6C64-47B9-BB38-4323FFBB8F09}" dt="2020-12-03T16:33:13.569" v="39" actId="26606"/>
          <ac:spMkLst>
            <pc:docMk/>
            <pc:sldMk cId="3623063012" sldId="639"/>
            <ac:spMk id="74" creationId="{296C61EC-FBF4-4216-BE67-6C864D30A01C}"/>
          </ac:spMkLst>
        </pc:spChg>
        <pc:spChg chg="add del">
          <ac:chgData name="Owings, Jennifer C" userId="5ecaeb4d-520d-48b6-82b8-a43b0a8fab4e" providerId="ADAL" clId="{15F54A85-6C64-47B9-BB38-4323FFBB8F09}" dt="2020-12-03T16:33:13.569" v="39" actId="26606"/>
          <ac:spMkLst>
            <pc:docMk/>
            <pc:sldMk cId="3623063012" sldId="639"/>
            <ac:spMk id="76" creationId="{39D6C490-0229-4573-9696-B73E5B3A9C33}"/>
          </ac:spMkLst>
        </pc:spChg>
        <pc:spChg chg="mod">
          <ac:chgData name="Owings, Jennifer C" userId="5ecaeb4d-520d-48b6-82b8-a43b0a8fab4e" providerId="ADAL" clId="{15F54A85-6C64-47B9-BB38-4323FFBB8F09}" dt="2020-12-03T16:33:42.281" v="47" actId="207"/>
          <ac:spMkLst>
            <pc:docMk/>
            <pc:sldMk cId="3623063012" sldId="639"/>
            <ac:spMk id="152578" creationId="{00000000-0000-0000-0000-000000000000}"/>
          </ac:spMkLst>
        </pc:spChg>
        <pc:spChg chg="mod ord">
          <ac:chgData name="Owings, Jennifer C" userId="5ecaeb4d-520d-48b6-82b8-a43b0a8fab4e" providerId="ADAL" clId="{15F54A85-6C64-47B9-BB38-4323FFBB8F09}" dt="2020-12-03T16:33:32.625" v="44" actId="1076"/>
          <ac:spMkLst>
            <pc:docMk/>
            <pc:sldMk cId="3623063012" sldId="639"/>
            <ac:spMk id="152579" creationId="{00000000-0000-0000-0000-000000000000}"/>
          </ac:spMkLst>
        </pc:spChg>
        <pc:spChg chg="add">
          <ac:chgData name="Owings, Jennifer C" userId="5ecaeb4d-520d-48b6-82b8-a43b0a8fab4e" providerId="ADAL" clId="{15F54A85-6C64-47B9-BB38-4323FFBB8F09}" dt="2020-12-03T16:33:13.579" v="40" actId="26606"/>
          <ac:spMkLst>
            <pc:docMk/>
            <pc:sldMk cId="3623063012" sldId="639"/>
            <ac:spMk id="152581" creationId="{C95B82D5-A8BB-45BF-BED8-C7B206892100}"/>
          </ac:spMkLst>
        </pc:spChg>
        <pc:spChg chg="add">
          <ac:chgData name="Owings, Jennifer C" userId="5ecaeb4d-520d-48b6-82b8-a43b0a8fab4e" providerId="ADAL" clId="{15F54A85-6C64-47B9-BB38-4323FFBB8F09}" dt="2020-12-03T16:33:13.579" v="40" actId="26606"/>
          <ac:spMkLst>
            <pc:docMk/>
            <pc:sldMk cId="3623063012" sldId="639"/>
            <ac:spMk id="152582" creationId="{296C61EC-FBF4-4216-BE67-6C864D30A01C}"/>
          </ac:spMkLst>
        </pc:spChg>
        <pc:picChg chg="mod ord">
          <ac:chgData name="Owings, Jennifer C" userId="5ecaeb4d-520d-48b6-82b8-a43b0a8fab4e" providerId="ADAL" clId="{15F54A85-6C64-47B9-BB38-4323FFBB8F09}" dt="2020-12-03T16:33:17.060" v="41" actId="1076"/>
          <ac:picMkLst>
            <pc:docMk/>
            <pc:sldMk cId="3623063012" sldId="639"/>
            <ac:picMk id="2" creationId="{FB3AE250-9E02-4D2D-9150-BAE118FE41DA}"/>
          </ac:picMkLst>
        </pc:picChg>
        <pc:picChg chg="mod">
          <ac:chgData name="Owings, Jennifer C" userId="5ecaeb4d-520d-48b6-82b8-a43b0a8fab4e" providerId="ADAL" clId="{15F54A85-6C64-47B9-BB38-4323FFBB8F09}" dt="2020-12-03T16:33:13.579" v="40" actId="26606"/>
          <ac:picMkLst>
            <pc:docMk/>
            <pc:sldMk cId="3623063012" sldId="639"/>
            <ac:picMk id="3" creationId="{C6E67282-0A81-4A63-930C-200E83F1B043}"/>
          </ac:picMkLst>
        </pc:picChg>
      </pc:sldChg>
      <pc:sldChg chg="modSp">
        <pc:chgData name="Owings, Jennifer C" userId="5ecaeb4d-520d-48b6-82b8-a43b0a8fab4e" providerId="ADAL" clId="{15F54A85-6C64-47B9-BB38-4323FFBB8F09}" dt="2020-12-03T16:29:16.535" v="2" actId="27636"/>
        <pc:sldMkLst>
          <pc:docMk/>
          <pc:sldMk cId="607031573" sldId="689"/>
        </pc:sldMkLst>
        <pc:spChg chg="mod">
          <ac:chgData name="Owings, Jennifer C" userId="5ecaeb4d-520d-48b6-82b8-a43b0a8fab4e" providerId="ADAL" clId="{15F54A85-6C64-47B9-BB38-4323FFBB8F09}" dt="2020-12-03T16:29:16.535" v="2" actId="27636"/>
          <ac:spMkLst>
            <pc:docMk/>
            <pc:sldMk cId="607031573" sldId="689"/>
            <ac:spMk id="17410" creationId="{00000000-0000-0000-0000-000000000000}"/>
          </ac:spMkLst>
        </pc:spChg>
      </pc:sldChg>
      <pc:sldChg chg="modSp">
        <pc:chgData name="Owings, Jennifer C" userId="5ecaeb4d-520d-48b6-82b8-a43b0a8fab4e" providerId="ADAL" clId="{15F54A85-6C64-47B9-BB38-4323FFBB8F09}" dt="2020-12-03T16:48:50.714" v="120" actId="33524"/>
        <pc:sldMkLst>
          <pc:docMk/>
          <pc:sldMk cId="985501040" sldId="722"/>
        </pc:sldMkLst>
        <pc:spChg chg="mod">
          <ac:chgData name="Owings, Jennifer C" userId="5ecaeb4d-520d-48b6-82b8-a43b0a8fab4e" providerId="ADAL" clId="{15F54A85-6C64-47B9-BB38-4323FFBB8F09}" dt="2020-12-03T16:48:50.714" v="120" actId="33524"/>
          <ac:spMkLst>
            <pc:docMk/>
            <pc:sldMk cId="985501040" sldId="722"/>
            <ac:spMk id="4" creationId="{DD83FE35-A96C-4C7B-B331-BE6C8AC0622E}"/>
          </ac:spMkLst>
        </pc:spChg>
      </pc:sldChg>
      <pc:sldChg chg="del">
        <pc:chgData name="Owings, Jennifer C" userId="5ecaeb4d-520d-48b6-82b8-a43b0a8fab4e" providerId="ADAL" clId="{15F54A85-6C64-47B9-BB38-4323FFBB8F09}" dt="2020-12-03T16:47:01.511" v="116" actId="2696"/>
        <pc:sldMkLst>
          <pc:docMk/>
          <pc:sldMk cId="181248026" sldId="763"/>
        </pc:sldMkLst>
      </pc:sldChg>
      <pc:sldChg chg="ord">
        <pc:chgData name="Owings, Jennifer C" userId="5ecaeb4d-520d-48b6-82b8-a43b0a8fab4e" providerId="ADAL" clId="{15F54A85-6C64-47B9-BB38-4323FFBB8F09}" dt="2020-12-03T16:34:31.172" v="54"/>
        <pc:sldMkLst>
          <pc:docMk/>
          <pc:sldMk cId="558951901" sldId="787"/>
        </pc:sldMkLst>
      </pc:sldChg>
      <pc:sldChg chg="modSp ord">
        <pc:chgData name="Owings, Jennifer C" userId="5ecaeb4d-520d-48b6-82b8-a43b0a8fab4e" providerId="ADAL" clId="{15F54A85-6C64-47B9-BB38-4323FFBB8F09}" dt="2020-12-03T16:36:01.319" v="82" actId="20577"/>
        <pc:sldMkLst>
          <pc:docMk/>
          <pc:sldMk cId="3468286821" sldId="790"/>
        </pc:sldMkLst>
        <pc:spChg chg="mod">
          <ac:chgData name="Owings, Jennifer C" userId="5ecaeb4d-520d-48b6-82b8-a43b0a8fab4e" providerId="ADAL" clId="{15F54A85-6C64-47B9-BB38-4323FFBB8F09}" dt="2020-12-03T16:35:14.773" v="64" actId="1076"/>
          <ac:spMkLst>
            <pc:docMk/>
            <pc:sldMk cId="3468286821" sldId="790"/>
            <ac:spMk id="2" creationId="{208A363A-CBBB-4ADA-901F-AB6C44BD7E3C}"/>
          </ac:spMkLst>
        </pc:spChg>
        <pc:spChg chg="mod">
          <ac:chgData name="Owings, Jennifer C" userId="5ecaeb4d-520d-48b6-82b8-a43b0a8fab4e" providerId="ADAL" clId="{15F54A85-6C64-47B9-BB38-4323FFBB8F09}" dt="2020-12-03T16:35:44.605" v="68" actId="1076"/>
          <ac:spMkLst>
            <pc:docMk/>
            <pc:sldMk cId="3468286821" sldId="790"/>
            <ac:spMk id="3" creationId="{A6496216-BB30-4F79-9194-E6349AF3FF81}"/>
          </ac:spMkLst>
        </pc:spChg>
        <pc:spChg chg="mod">
          <ac:chgData name="Owings, Jennifer C" userId="5ecaeb4d-520d-48b6-82b8-a43b0a8fab4e" providerId="ADAL" clId="{15F54A85-6C64-47B9-BB38-4323FFBB8F09}" dt="2020-12-03T16:36:01.319" v="82" actId="20577"/>
          <ac:spMkLst>
            <pc:docMk/>
            <pc:sldMk cId="3468286821" sldId="790"/>
            <ac:spMk id="4" creationId="{59DD7733-A9A6-458C-8C0F-9BBE71893040}"/>
          </ac:spMkLst>
        </pc:spChg>
      </pc:sldChg>
      <pc:sldChg chg="modSp del">
        <pc:chgData name="Owings, Jennifer C" userId="5ecaeb4d-520d-48b6-82b8-a43b0a8fab4e" providerId="ADAL" clId="{15F54A85-6C64-47B9-BB38-4323FFBB8F09}" dt="2020-12-03T16:45:18.334" v="113" actId="2696"/>
        <pc:sldMkLst>
          <pc:docMk/>
          <pc:sldMk cId="3708847945" sldId="791"/>
        </pc:sldMkLst>
        <pc:spChg chg="mod">
          <ac:chgData name="Owings, Jennifer C" userId="5ecaeb4d-520d-48b6-82b8-a43b0a8fab4e" providerId="ADAL" clId="{15F54A85-6C64-47B9-BB38-4323FFBB8F09}" dt="2020-12-03T16:38:27.035" v="88" actId="2711"/>
          <ac:spMkLst>
            <pc:docMk/>
            <pc:sldMk cId="3708847945" sldId="791"/>
            <ac:spMk id="4" creationId="{0A295D65-A272-4824-A7F5-97BE36EE1E43}"/>
          </ac:spMkLst>
        </pc:spChg>
        <pc:spChg chg="mod">
          <ac:chgData name="Owings, Jennifer C" userId="5ecaeb4d-520d-48b6-82b8-a43b0a8fab4e" providerId="ADAL" clId="{15F54A85-6C64-47B9-BB38-4323FFBB8F09}" dt="2020-12-03T16:38:41.605" v="89" actId="2711"/>
          <ac:spMkLst>
            <pc:docMk/>
            <pc:sldMk cId="3708847945" sldId="791"/>
            <ac:spMk id="5" creationId="{C49B0B69-0153-4E7D-AB2C-C617002D734F}"/>
          </ac:spMkLst>
        </pc:spChg>
        <pc:spChg chg="mod">
          <ac:chgData name="Owings, Jennifer C" userId="5ecaeb4d-520d-48b6-82b8-a43b0a8fab4e" providerId="ADAL" clId="{15F54A85-6C64-47B9-BB38-4323FFBB8F09}" dt="2020-12-03T16:39:07.822" v="94" actId="1076"/>
          <ac:spMkLst>
            <pc:docMk/>
            <pc:sldMk cId="3708847945" sldId="791"/>
            <ac:spMk id="6" creationId="{213BE675-234A-44AE-B798-99617288AC01}"/>
          </ac:spMkLst>
        </pc:spChg>
      </pc:sldChg>
      <pc:sldChg chg="modSp">
        <pc:chgData name="Owings, Jennifer C" userId="5ecaeb4d-520d-48b6-82b8-a43b0a8fab4e" providerId="ADAL" clId="{15F54A85-6C64-47B9-BB38-4323FFBB8F09}" dt="2020-12-03T16:40:06.258" v="101" actId="2711"/>
        <pc:sldMkLst>
          <pc:docMk/>
          <pc:sldMk cId="2879799460" sldId="792"/>
        </pc:sldMkLst>
        <pc:spChg chg="mod">
          <ac:chgData name="Owings, Jennifer C" userId="5ecaeb4d-520d-48b6-82b8-a43b0a8fab4e" providerId="ADAL" clId="{15F54A85-6C64-47B9-BB38-4323FFBB8F09}" dt="2020-12-03T16:40:06.258" v="101" actId="2711"/>
          <ac:spMkLst>
            <pc:docMk/>
            <pc:sldMk cId="2879799460" sldId="792"/>
            <ac:spMk id="2" creationId="{29344C1F-C5F2-43BB-B640-D1666ED38906}"/>
          </ac:spMkLst>
        </pc:spChg>
        <pc:spChg chg="mod">
          <ac:chgData name="Owings, Jennifer C" userId="5ecaeb4d-520d-48b6-82b8-a43b0a8fab4e" providerId="ADAL" clId="{15F54A85-6C64-47B9-BB38-4323FFBB8F09}" dt="2020-12-03T16:39:35.827" v="97" actId="2711"/>
          <ac:spMkLst>
            <pc:docMk/>
            <pc:sldMk cId="2879799460" sldId="792"/>
            <ac:spMk id="4" creationId="{BA1F1202-78A0-4530-AB45-827DAC8C22E2}"/>
          </ac:spMkLst>
        </pc:spChg>
        <pc:spChg chg="mod">
          <ac:chgData name="Owings, Jennifer C" userId="5ecaeb4d-520d-48b6-82b8-a43b0a8fab4e" providerId="ADAL" clId="{15F54A85-6C64-47B9-BB38-4323FFBB8F09}" dt="2020-12-03T16:39:54.958" v="100" actId="14100"/>
          <ac:spMkLst>
            <pc:docMk/>
            <pc:sldMk cId="2879799460" sldId="792"/>
            <ac:spMk id="6" creationId="{0AE4D7BF-D5D6-434F-912E-4E51FEFD3CD0}"/>
          </ac:spMkLst>
        </pc:spChg>
        <pc:picChg chg="mod">
          <ac:chgData name="Owings, Jennifer C" userId="5ecaeb4d-520d-48b6-82b8-a43b0a8fab4e" providerId="ADAL" clId="{15F54A85-6C64-47B9-BB38-4323FFBB8F09}" dt="2020-12-03T16:39:26.466" v="95" actId="1440"/>
          <ac:picMkLst>
            <pc:docMk/>
            <pc:sldMk cId="2879799460" sldId="792"/>
            <ac:picMk id="3" creationId="{57B5F7F9-C53E-4E17-A38B-136E80FA52C6}"/>
          </ac:picMkLst>
        </pc:picChg>
        <pc:picChg chg="mod">
          <ac:chgData name="Owings, Jennifer C" userId="5ecaeb4d-520d-48b6-82b8-a43b0a8fab4e" providerId="ADAL" clId="{15F54A85-6C64-47B9-BB38-4323FFBB8F09}" dt="2020-12-03T16:39:31.106" v="96" actId="1440"/>
          <ac:picMkLst>
            <pc:docMk/>
            <pc:sldMk cId="2879799460" sldId="792"/>
            <ac:picMk id="5" creationId="{7528AEC9-410F-48D2-A766-E0722E94829C}"/>
          </ac:picMkLst>
        </pc:picChg>
      </pc:sldChg>
      <pc:sldChg chg="modSp">
        <pc:chgData name="Owings, Jennifer C" userId="5ecaeb4d-520d-48b6-82b8-a43b0a8fab4e" providerId="ADAL" clId="{15F54A85-6C64-47B9-BB38-4323FFBB8F09}" dt="2020-12-03T16:40:34.633" v="108" actId="2711"/>
        <pc:sldMkLst>
          <pc:docMk/>
          <pc:sldMk cId="2496605905" sldId="793"/>
        </pc:sldMkLst>
        <pc:spChg chg="mod">
          <ac:chgData name="Owings, Jennifer C" userId="5ecaeb4d-520d-48b6-82b8-a43b0a8fab4e" providerId="ADAL" clId="{15F54A85-6C64-47B9-BB38-4323FFBB8F09}" dt="2020-12-03T16:40:25.889" v="106" actId="1076"/>
          <ac:spMkLst>
            <pc:docMk/>
            <pc:sldMk cId="2496605905" sldId="793"/>
            <ac:spMk id="2" creationId="{3C6E678D-62C5-4843-8F95-0C182F9D7D5C}"/>
          </ac:spMkLst>
        </pc:spChg>
        <pc:spChg chg="mod">
          <ac:chgData name="Owings, Jennifer C" userId="5ecaeb4d-520d-48b6-82b8-a43b0a8fab4e" providerId="ADAL" clId="{15F54A85-6C64-47B9-BB38-4323FFBB8F09}" dt="2020-12-03T16:40:34.633" v="108" actId="2711"/>
          <ac:spMkLst>
            <pc:docMk/>
            <pc:sldMk cId="2496605905" sldId="793"/>
            <ac:spMk id="4" creationId="{F3A65C73-9078-46A7-9579-B633257D732D}"/>
          </ac:spMkLst>
        </pc:spChg>
      </pc:sldChg>
      <pc:sldChg chg="del">
        <pc:chgData name="Owings, Jennifer C" userId="5ecaeb4d-520d-48b6-82b8-a43b0a8fab4e" providerId="ADAL" clId="{15F54A85-6C64-47B9-BB38-4323FFBB8F09}" dt="2020-12-03T16:40:43.816" v="109" actId="2696"/>
        <pc:sldMkLst>
          <pc:docMk/>
          <pc:sldMk cId="1138012526" sldId="794"/>
        </pc:sldMkLst>
      </pc:sldChg>
      <pc:sldChg chg="del">
        <pc:chgData name="Owings, Jennifer C" userId="5ecaeb4d-520d-48b6-82b8-a43b0a8fab4e" providerId="ADAL" clId="{15F54A85-6C64-47B9-BB38-4323FFBB8F09}" dt="2020-12-03T16:40:50.841" v="110" actId="2696"/>
        <pc:sldMkLst>
          <pc:docMk/>
          <pc:sldMk cId="4058781008" sldId="795"/>
        </pc:sldMkLst>
      </pc:sldChg>
      <pc:sldChg chg="del">
        <pc:chgData name="Owings, Jennifer C" userId="5ecaeb4d-520d-48b6-82b8-a43b0a8fab4e" providerId="ADAL" clId="{15F54A85-6C64-47B9-BB38-4323FFBB8F09}" dt="2020-12-03T16:45:37.534" v="114" actId="2696"/>
        <pc:sldMkLst>
          <pc:docMk/>
          <pc:sldMk cId="2489138368" sldId="796"/>
        </pc:sldMkLst>
      </pc:sldChg>
      <pc:sldChg chg="del">
        <pc:chgData name="Owings, Jennifer C" userId="5ecaeb4d-520d-48b6-82b8-a43b0a8fab4e" providerId="ADAL" clId="{15F54A85-6C64-47B9-BB38-4323FFBB8F09}" dt="2020-12-03T16:45:39.412" v="115" actId="2696"/>
        <pc:sldMkLst>
          <pc:docMk/>
          <pc:sldMk cId="1750666433" sldId="797"/>
        </pc:sldMkLst>
      </pc:sldChg>
      <pc:sldChg chg="del">
        <pc:chgData name="Owings, Jennifer C" userId="5ecaeb4d-520d-48b6-82b8-a43b0a8fab4e" providerId="ADAL" clId="{15F54A85-6C64-47B9-BB38-4323FFBB8F09}" dt="2020-12-03T16:45:04.168" v="111" actId="2696"/>
        <pc:sldMkLst>
          <pc:docMk/>
          <pc:sldMk cId="1260556843" sldId="798"/>
        </pc:sldMkLst>
      </pc:sldChg>
      <pc:sldChg chg="del">
        <pc:chgData name="Owings, Jennifer C" userId="5ecaeb4d-520d-48b6-82b8-a43b0a8fab4e" providerId="ADAL" clId="{15F54A85-6C64-47B9-BB38-4323FFBB8F09}" dt="2020-12-03T16:45:06.762" v="112" actId="2696"/>
        <pc:sldMkLst>
          <pc:docMk/>
          <pc:sldMk cId="1548546878" sldId="799"/>
        </pc:sldMkLst>
      </pc:sldChg>
      <pc:sldChg chg="del">
        <pc:chgData name="Owings, Jennifer C" userId="5ecaeb4d-520d-48b6-82b8-a43b0a8fab4e" providerId="ADAL" clId="{15F54A85-6C64-47B9-BB38-4323FFBB8F09}" dt="2020-12-03T16:34:13.082" v="52" actId="2696"/>
        <pc:sldMkLst>
          <pc:docMk/>
          <pc:sldMk cId="3960607436" sldId="807"/>
        </pc:sldMkLst>
      </pc:sldChg>
      <pc:sldChg chg="addSp delSp modSp add">
        <pc:chgData name="Owings, Jennifer C" userId="5ecaeb4d-520d-48b6-82b8-a43b0a8fab4e" providerId="ADAL" clId="{15F54A85-6C64-47B9-BB38-4323FFBB8F09}" dt="2020-12-03T16:49:35.759" v="134" actId="2711"/>
        <pc:sldMkLst>
          <pc:docMk/>
          <pc:sldMk cId="1020684482" sldId="1195"/>
        </pc:sldMkLst>
        <pc:spChg chg="add del mod">
          <ac:chgData name="Owings, Jennifer C" userId="5ecaeb4d-520d-48b6-82b8-a43b0a8fab4e" providerId="ADAL" clId="{15F54A85-6C64-47B9-BB38-4323FFBB8F09}" dt="2020-12-03T16:49:24.097" v="123"/>
          <ac:spMkLst>
            <pc:docMk/>
            <pc:sldMk cId="1020684482" sldId="1195"/>
            <ac:spMk id="2" creationId="{9493D57D-B722-4863-92B5-FF9BA3ECFFDD}"/>
          </ac:spMkLst>
        </pc:spChg>
        <pc:spChg chg="add del mod">
          <ac:chgData name="Owings, Jennifer C" userId="5ecaeb4d-520d-48b6-82b8-a43b0a8fab4e" providerId="ADAL" clId="{15F54A85-6C64-47B9-BB38-4323FFBB8F09}" dt="2020-12-03T16:49:24.097" v="123"/>
          <ac:spMkLst>
            <pc:docMk/>
            <pc:sldMk cId="1020684482" sldId="1195"/>
            <ac:spMk id="3" creationId="{4A545F8A-784C-48C8-BA38-79DDDAE9FF54}"/>
          </ac:spMkLst>
        </pc:spChg>
        <pc:spChg chg="add mod">
          <ac:chgData name="Owings, Jennifer C" userId="5ecaeb4d-520d-48b6-82b8-a43b0a8fab4e" providerId="ADAL" clId="{15F54A85-6C64-47B9-BB38-4323FFBB8F09}" dt="2020-12-03T16:49:35.759" v="134" actId="2711"/>
          <ac:spMkLst>
            <pc:docMk/>
            <pc:sldMk cId="1020684482" sldId="1195"/>
            <ac:spMk id="4" creationId="{5E1E8564-D7ED-4EA6-A09B-5F1EA2CDF8FD}"/>
          </ac:spMkLst>
        </pc:spChg>
      </pc:sldChg>
      <pc:sldChg chg="addSp delSp modSp add">
        <pc:chgData name="Owings, Jennifer C" userId="5ecaeb4d-520d-48b6-82b8-a43b0a8fab4e" providerId="ADAL" clId="{15F54A85-6C64-47B9-BB38-4323FFBB8F09}" dt="2020-12-03T16:50:40.354" v="183" actId="2711"/>
        <pc:sldMkLst>
          <pc:docMk/>
          <pc:sldMk cId="1026829970" sldId="1196"/>
        </pc:sldMkLst>
        <pc:spChg chg="del">
          <ac:chgData name="Owings, Jennifer C" userId="5ecaeb4d-520d-48b6-82b8-a43b0a8fab4e" providerId="ADAL" clId="{15F54A85-6C64-47B9-BB38-4323FFBB8F09}" dt="2020-12-03T16:50:16.316" v="136"/>
          <ac:spMkLst>
            <pc:docMk/>
            <pc:sldMk cId="1026829970" sldId="1196"/>
            <ac:spMk id="2" creationId="{B2E4F4DD-571F-4FCC-8975-E1E47409B675}"/>
          </ac:spMkLst>
        </pc:spChg>
        <pc:spChg chg="del">
          <ac:chgData name="Owings, Jennifer C" userId="5ecaeb4d-520d-48b6-82b8-a43b0a8fab4e" providerId="ADAL" clId="{15F54A85-6C64-47B9-BB38-4323FFBB8F09}" dt="2020-12-03T16:50:16.316" v="136"/>
          <ac:spMkLst>
            <pc:docMk/>
            <pc:sldMk cId="1026829970" sldId="1196"/>
            <ac:spMk id="3" creationId="{AEA3A999-AE54-4BDB-99B0-C27451AE188C}"/>
          </ac:spMkLst>
        </pc:spChg>
        <pc:spChg chg="del">
          <ac:chgData name="Owings, Jennifer C" userId="5ecaeb4d-520d-48b6-82b8-a43b0a8fab4e" providerId="ADAL" clId="{15F54A85-6C64-47B9-BB38-4323FFBB8F09}" dt="2020-12-03T16:50:16.316" v="136"/>
          <ac:spMkLst>
            <pc:docMk/>
            <pc:sldMk cId="1026829970" sldId="1196"/>
            <ac:spMk id="4" creationId="{86CF5708-EE56-4BB2-8AB2-AE21095A7D71}"/>
          </ac:spMkLst>
        </pc:spChg>
        <pc:spChg chg="add mod">
          <ac:chgData name="Owings, Jennifer C" userId="5ecaeb4d-520d-48b6-82b8-a43b0a8fab4e" providerId="ADAL" clId="{15F54A85-6C64-47B9-BB38-4323FFBB8F09}" dt="2020-12-03T16:50:40.354" v="183" actId="2711"/>
          <ac:spMkLst>
            <pc:docMk/>
            <pc:sldMk cId="1026829970" sldId="1196"/>
            <ac:spMk id="5" creationId="{CD71E877-3138-431C-B7EC-4079149252D5}"/>
          </ac:spMkLst>
        </pc:spChg>
      </pc:sldChg>
      <pc:sldChg chg="modSp add">
        <pc:chgData name="Owings, Jennifer C" userId="5ecaeb4d-520d-48b6-82b8-a43b0a8fab4e" providerId="ADAL" clId="{15F54A85-6C64-47B9-BB38-4323FFBB8F09}" dt="2020-12-03T16:51:00.005" v="208" actId="2711"/>
        <pc:sldMkLst>
          <pc:docMk/>
          <pc:sldMk cId="2348073100" sldId="1197"/>
        </pc:sldMkLst>
        <pc:spChg chg="mod">
          <ac:chgData name="Owings, Jennifer C" userId="5ecaeb4d-520d-48b6-82b8-a43b0a8fab4e" providerId="ADAL" clId="{15F54A85-6C64-47B9-BB38-4323FFBB8F09}" dt="2020-12-03T16:51:00.005" v="208" actId="2711"/>
          <ac:spMkLst>
            <pc:docMk/>
            <pc:sldMk cId="2348073100" sldId="1197"/>
            <ac:spMk id="2" creationId="{3049FA1D-526F-4BA3-802C-470A1539E3FE}"/>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2B8D1-6781-483F-BCED-B21DF4B8539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DBCE121-F4F2-46F3-8171-8231A6F34E43}">
      <dgm:prSet/>
      <dgm:spPr/>
      <dgm:t>
        <a:bodyPr/>
        <a:lstStyle/>
        <a:p>
          <a:pPr>
            <a:lnSpc>
              <a:spcPct val="100000"/>
            </a:lnSpc>
          </a:pPr>
          <a:r>
            <a:rPr lang="en-US" dirty="0">
              <a:latin typeface="Times New Roman" panose="02020603050405020304" pitchFamily="18" charset="0"/>
              <a:cs typeface="Times New Roman" panose="02020603050405020304" pitchFamily="18" charset="0"/>
            </a:rPr>
            <a:t>Perform hand hygiene</a:t>
          </a:r>
        </a:p>
      </dgm:t>
    </dgm:pt>
    <dgm:pt modelId="{4F71F6B1-64A2-401F-B78D-1C4EB293286F}" type="parTrans" cxnId="{C8DBE12D-7C4B-48A5-B1AD-98FEB4CDB3BC}">
      <dgm:prSet/>
      <dgm:spPr/>
      <dgm:t>
        <a:bodyPr/>
        <a:lstStyle/>
        <a:p>
          <a:endParaRPr lang="en-US"/>
        </a:p>
      </dgm:t>
    </dgm:pt>
    <dgm:pt modelId="{1CD0556C-A7FA-4D3A-B0E0-46AFEA51357F}" type="sibTrans" cxnId="{C8DBE12D-7C4B-48A5-B1AD-98FEB4CDB3BC}">
      <dgm:prSet/>
      <dgm:spPr/>
      <dgm:t>
        <a:bodyPr/>
        <a:lstStyle/>
        <a:p>
          <a:endParaRPr lang="en-US"/>
        </a:p>
      </dgm:t>
    </dgm:pt>
    <dgm:pt modelId="{9332674C-5D90-40BE-A14A-0A01F11257FD}">
      <dgm:prSet/>
      <dgm:spPr/>
      <dgm:t>
        <a:bodyPr/>
        <a:lstStyle/>
        <a:p>
          <a:pPr>
            <a:lnSpc>
              <a:spcPct val="100000"/>
            </a:lnSpc>
          </a:pPr>
          <a:r>
            <a:rPr lang="en-US" dirty="0">
              <a:latin typeface="Times New Roman" panose="02020603050405020304" pitchFamily="18" charset="0"/>
              <a:cs typeface="Times New Roman" panose="02020603050405020304" pitchFamily="18" charset="0"/>
            </a:rPr>
            <a:t>Mask and Eye Protection</a:t>
          </a:r>
        </a:p>
      </dgm:t>
    </dgm:pt>
    <dgm:pt modelId="{4160F8BA-C28A-44CC-919A-EDE573302FD1}" type="parTrans" cxnId="{ACD726F1-C806-405C-96FD-3809CC981AED}">
      <dgm:prSet/>
      <dgm:spPr/>
      <dgm:t>
        <a:bodyPr/>
        <a:lstStyle/>
        <a:p>
          <a:endParaRPr lang="en-US"/>
        </a:p>
      </dgm:t>
    </dgm:pt>
    <dgm:pt modelId="{0CE2E500-40B1-4698-A821-57E2A3EAF400}" type="sibTrans" cxnId="{ACD726F1-C806-405C-96FD-3809CC981AED}">
      <dgm:prSet/>
      <dgm:spPr/>
      <dgm:t>
        <a:bodyPr/>
        <a:lstStyle/>
        <a:p>
          <a:endParaRPr lang="en-US"/>
        </a:p>
      </dgm:t>
    </dgm:pt>
    <dgm:pt modelId="{6CB18A3B-29B6-48CC-B2A4-C9C8C0633D74}">
      <dgm:prSet custT="1"/>
      <dgm:spPr/>
      <dgm:t>
        <a:bodyPr/>
        <a:lstStyle/>
        <a:p>
          <a:pPr>
            <a:lnSpc>
              <a:spcPct val="100000"/>
            </a:lnSpc>
          </a:pPr>
          <a:r>
            <a:rPr lang="en-US" sz="1200" dirty="0"/>
            <a:t>Must be worn to enter the room</a:t>
          </a:r>
        </a:p>
      </dgm:t>
    </dgm:pt>
    <dgm:pt modelId="{A7E98780-AF9A-4280-AEE6-5C06A98190FE}" type="parTrans" cxnId="{23D70D98-F64D-4678-A259-EF3503921A84}">
      <dgm:prSet/>
      <dgm:spPr/>
      <dgm:t>
        <a:bodyPr/>
        <a:lstStyle/>
        <a:p>
          <a:endParaRPr lang="en-US"/>
        </a:p>
      </dgm:t>
    </dgm:pt>
    <dgm:pt modelId="{D0A4155C-71BA-4033-ADD2-73477F0C6173}" type="sibTrans" cxnId="{23D70D98-F64D-4678-A259-EF3503921A84}">
      <dgm:prSet/>
      <dgm:spPr/>
      <dgm:t>
        <a:bodyPr/>
        <a:lstStyle/>
        <a:p>
          <a:endParaRPr lang="en-US"/>
        </a:p>
      </dgm:t>
    </dgm:pt>
    <dgm:pt modelId="{32FADA76-3453-4CB9-852C-5CD90DF8B6E8}">
      <dgm:prSet custT="1"/>
      <dgm:spPr/>
      <dgm:t>
        <a:bodyPr/>
        <a:lstStyle/>
        <a:p>
          <a:pPr>
            <a:lnSpc>
              <a:spcPct val="100000"/>
            </a:lnSpc>
          </a:pPr>
          <a:r>
            <a:rPr lang="en-US" sz="1200" dirty="0"/>
            <a:t>Eyeglasses do not provide adequate protection</a:t>
          </a:r>
        </a:p>
      </dgm:t>
    </dgm:pt>
    <dgm:pt modelId="{28960058-D3BD-492C-BB62-25691BAE7B3F}" type="parTrans" cxnId="{D41D05FD-1A8D-4D31-8AEC-E0A94A612CA4}">
      <dgm:prSet/>
      <dgm:spPr/>
      <dgm:t>
        <a:bodyPr/>
        <a:lstStyle/>
        <a:p>
          <a:endParaRPr lang="en-US"/>
        </a:p>
      </dgm:t>
    </dgm:pt>
    <dgm:pt modelId="{26438926-DAC0-4755-ADBF-EE287B8FB8D7}" type="sibTrans" cxnId="{D41D05FD-1A8D-4D31-8AEC-E0A94A612CA4}">
      <dgm:prSet/>
      <dgm:spPr/>
      <dgm:t>
        <a:bodyPr/>
        <a:lstStyle/>
        <a:p>
          <a:endParaRPr lang="en-US"/>
        </a:p>
      </dgm:t>
    </dgm:pt>
    <dgm:pt modelId="{BD235843-0B7F-4103-A6ED-32B81F866EC1}">
      <dgm:prSet custT="1"/>
      <dgm:spPr/>
      <dgm:t>
        <a:bodyPr/>
        <a:lstStyle/>
        <a:p>
          <a:pPr>
            <a:lnSpc>
              <a:spcPct val="100000"/>
            </a:lnSpc>
          </a:pPr>
          <a:r>
            <a:rPr lang="en-US" sz="1200" dirty="0"/>
            <a:t>Wear a procedure mask with attached eye shield</a:t>
          </a:r>
          <a:r>
            <a:rPr lang="en-US" sz="1100" dirty="0"/>
            <a:t>.</a:t>
          </a:r>
        </a:p>
      </dgm:t>
    </dgm:pt>
    <dgm:pt modelId="{3C8F01D8-F7DB-4D99-B159-077FE048E6C0}" type="parTrans" cxnId="{3A6BF0D0-6987-47CD-8B09-FBC2497BD936}">
      <dgm:prSet/>
      <dgm:spPr/>
      <dgm:t>
        <a:bodyPr/>
        <a:lstStyle/>
        <a:p>
          <a:endParaRPr lang="en-US"/>
        </a:p>
      </dgm:t>
    </dgm:pt>
    <dgm:pt modelId="{98403448-3117-4A9D-BF3B-A06BE7A29781}" type="sibTrans" cxnId="{3A6BF0D0-6987-47CD-8B09-FBC2497BD936}">
      <dgm:prSet/>
      <dgm:spPr/>
      <dgm:t>
        <a:bodyPr/>
        <a:lstStyle/>
        <a:p>
          <a:endParaRPr lang="en-US"/>
        </a:p>
      </dgm:t>
    </dgm:pt>
    <dgm:pt modelId="{298535E1-F1EC-4900-9B08-BF368E16EB94}">
      <dgm:prSet/>
      <dgm:spPr/>
      <dgm:t>
        <a:bodyPr/>
        <a:lstStyle/>
        <a:p>
          <a:pPr>
            <a:lnSpc>
              <a:spcPct val="100000"/>
            </a:lnSpc>
          </a:pPr>
          <a:r>
            <a:rPr lang="en-US" dirty="0">
              <a:latin typeface="Times New Roman" panose="02020603050405020304" pitchFamily="18" charset="0"/>
              <a:cs typeface="Times New Roman" panose="02020603050405020304" pitchFamily="18" charset="0"/>
            </a:rPr>
            <a:t>Patients must don a surgical mask and perform hand hygiene prior to leaving their room</a:t>
          </a:r>
        </a:p>
      </dgm:t>
    </dgm:pt>
    <dgm:pt modelId="{BAEF3982-793B-4577-82CD-6A2EA2092A63}" type="parTrans" cxnId="{FCD460F4-D97C-4F9D-8DBC-0BACA305785D}">
      <dgm:prSet/>
      <dgm:spPr/>
      <dgm:t>
        <a:bodyPr/>
        <a:lstStyle/>
        <a:p>
          <a:endParaRPr lang="en-US"/>
        </a:p>
      </dgm:t>
    </dgm:pt>
    <dgm:pt modelId="{960CF2E3-5B44-4EEF-B37A-EEBD6DADCD8D}" type="sibTrans" cxnId="{FCD460F4-D97C-4F9D-8DBC-0BACA305785D}">
      <dgm:prSet/>
      <dgm:spPr/>
      <dgm:t>
        <a:bodyPr/>
        <a:lstStyle/>
        <a:p>
          <a:endParaRPr lang="en-US"/>
        </a:p>
      </dgm:t>
    </dgm:pt>
    <dgm:pt modelId="{56371081-9BB9-42C6-ACB4-0F490F6830FA}">
      <dgm:prSet/>
      <dgm:spPr/>
      <dgm:t>
        <a:bodyPr/>
        <a:lstStyle/>
        <a:p>
          <a:pPr>
            <a:lnSpc>
              <a:spcPct val="100000"/>
            </a:lnSpc>
          </a:pPr>
          <a:r>
            <a:rPr lang="en-US" dirty="0">
              <a:latin typeface="Times New Roman" panose="02020603050405020304" pitchFamily="18" charset="0"/>
              <a:cs typeface="Times New Roman" panose="02020603050405020304" pitchFamily="18" charset="0"/>
            </a:rPr>
            <a:t>Remove your PPE before leaving patient room</a:t>
          </a:r>
          <a:endParaRPr lang="en-US" dirty="0"/>
        </a:p>
      </dgm:t>
    </dgm:pt>
    <dgm:pt modelId="{A1FFD56D-26AA-48EC-ABC1-E9A515D02BF6}" type="parTrans" cxnId="{C60E6CD6-F9F9-478D-AE2E-D11388C8BF41}">
      <dgm:prSet/>
      <dgm:spPr/>
      <dgm:t>
        <a:bodyPr/>
        <a:lstStyle/>
        <a:p>
          <a:endParaRPr lang="en-US"/>
        </a:p>
      </dgm:t>
    </dgm:pt>
    <dgm:pt modelId="{207B8951-C32B-493A-BB33-6B468420EAFF}" type="sibTrans" cxnId="{C60E6CD6-F9F9-478D-AE2E-D11388C8BF41}">
      <dgm:prSet/>
      <dgm:spPr/>
      <dgm:t>
        <a:bodyPr/>
        <a:lstStyle/>
        <a:p>
          <a:endParaRPr lang="en-US"/>
        </a:p>
      </dgm:t>
    </dgm:pt>
    <dgm:pt modelId="{6A5D5650-68D1-4644-B836-0456026063A0}">
      <dgm:prSet/>
      <dgm:spPr/>
      <dgm:t>
        <a:bodyPr/>
        <a:lstStyle/>
        <a:p>
          <a:pPr>
            <a:lnSpc>
              <a:spcPct val="100000"/>
            </a:lnSpc>
          </a:pPr>
          <a:r>
            <a:rPr lang="en-US" dirty="0">
              <a:latin typeface="Times New Roman" panose="02020603050405020304" pitchFamily="18" charset="0"/>
              <a:cs typeface="Times New Roman" panose="02020603050405020304" pitchFamily="18" charset="0"/>
            </a:rPr>
            <a:t>Perform hand hygiene immediately after PPE removal</a:t>
          </a:r>
        </a:p>
      </dgm:t>
    </dgm:pt>
    <dgm:pt modelId="{82A14D8F-2329-4C37-B27D-37EFC9EF1243}" type="parTrans" cxnId="{3D4CCFFD-5FB6-46EB-B119-AB32D4F622F9}">
      <dgm:prSet/>
      <dgm:spPr/>
      <dgm:t>
        <a:bodyPr/>
        <a:lstStyle/>
        <a:p>
          <a:endParaRPr lang="en-US"/>
        </a:p>
      </dgm:t>
    </dgm:pt>
    <dgm:pt modelId="{BF8C09B9-4CA1-4130-8775-59B62FE7B67A}" type="sibTrans" cxnId="{3D4CCFFD-5FB6-46EB-B119-AB32D4F622F9}">
      <dgm:prSet/>
      <dgm:spPr/>
      <dgm:t>
        <a:bodyPr/>
        <a:lstStyle/>
        <a:p>
          <a:endParaRPr lang="en-US"/>
        </a:p>
      </dgm:t>
    </dgm:pt>
    <dgm:pt modelId="{AFBA6D7A-900F-4895-85F1-2CA5BBC85751}" type="pres">
      <dgm:prSet presAssocID="{7D82B8D1-6781-483F-BCED-B21DF4B85393}" presName="root" presStyleCnt="0">
        <dgm:presLayoutVars>
          <dgm:dir/>
          <dgm:resizeHandles val="exact"/>
        </dgm:presLayoutVars>
      </dgm:prSet>
      <dgm:spPr/>
    </dgm:pt>
    <dgm:pt modelId="{C6BD197C-D544-4EE5-B9C5-FB75E475951A}" type="pres">
      <dgm:prSet presAssocID="{4DBCE121-F4F2-46F3-8171-8231A6F34E43}" presName="compNode" presStyleCnt="0"/>
      <dgm:spPr/>
    </dgm:pt>
    <dgm:pt modelId="{127A709E-D256-4FC0-BF06-36477802B54E}" type="pres">
      <dgm:prSet presAssocID="{4DBCE121-F4F2-46F3-8171-8231A6F34E43}" presName="bgRect" presStyleLbl="bgShp" presStyleIdx="0" presStyleCnt="5"/>
      <dgm:spPr/>
    </dgm:pt>
    <dgm:pt modelId="{70B78309-E8C8-42F8-AA35-181A07FCAE04}" type="pres">
      <dgm:prSet presAssocID="{4DBCE121-F4F2-46F3-8171-8231A6F34E4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aised Hand"/>
        </a:ext>
      </dgm:extLst>
    </dgm:pt>
    <dgm:pt modelId="{7B9F9FED-57F8-430E-B573-C06BDE6993B1}" type="pres">
      <dgm:prSet presAssocID="{4DBCE121-F4F2-46F3-8171-8231A6F34E43}" presName="spaceRect" presStyleCnt="0"/>
      <dgm:spPr/>
    </dgm:pt>
    <dgm:pt modelId="{367CE18E-9F37-4085-9E81-F52A71766923}" type="pres">
      <dgm:prSet presAssocID="{4DBCE121-F4F2-46F3-8171-8231A6F34E43}" presName="parTx" presStyleLbl="revTx" presStyleIdx="0" presStyleCnt="6">
        <dgm:presLayoutVars>
          <dgm:chMax val="0"/>
          <dgm:chPref val="0"/>
        </dgm:presLayoutVars>
      </dgm:prSet>
      <dgm:spPr/>
    </dgm:pt>
    <dgm:pt modelId="{4DCB094A-EC9D-4963-BA6B-5FAB7FEB1825}" type="pres">
      <dgm:prSet presAssocID="{1CD0556C-A7FA-4D3A-B0E0-46AFEA51357F}" presName="sibTrans" presStyleCnt="0"/>
      <dgm:spPr/>
    </dgm:pt>
    <dgm:pt modelId="{FD5072EB-F454-409F-8226-0FF5ADA2E386}" type="pres">
      <dgm:prSet presAssocID="{9332674C-5D90-40BE-A14A-0A01F11257FD}" presName="compNode" presStyleCnt="0"/>
      <dgm:spPr/>
    </dgm:pt>
    <dgm:pt modelId="{C40BE986-0134-4BC4-B9B5-0488CC8821B5}" type="pres">
      <dgm:prSet presAssocID="{9332674C-5D90-40BE-A14A-0A01F11257FD}" presName="bgRect" presStyleLbl="bgShp" presStyleIdx="1" presStyleCnt="5"/>
      <dgm:spPr/>
    </dgm:pt>
    <dgm:pt modelId="{231BF32F-1DA6-4C7B-ADB2-285EFEC895E2}" type="pres">
      <dgm:prSet presAssocID="{9332674C-5D90-40BE-A14A-0A01F11257F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lasses"/>
        </a:ext>
      </dgm:extLst>
    </dgm:pt>
    <dgm:pt modelId="{C7F48173-3997-4A4D-B8B6-CAA35C4F7A77}" type="pres">
      <dgm:prSet presAssocID="{9332674C-5D90-40BE-A14A-0A01F11257FD}" presName="spaceRect" presStyleCnt="0"/>
      <dgm:spPr/>
    </dgm:pt>
    <dgm:pt modelId="{615A7919-D364-4F4C-8230-B8992346F676}" type="pres">
      <dgm:prSet presAssocID="{9332674C-5D90-40BE-A14A-0A01F11257FD}" presName="parTx" presStyleLbl="revTx" presStyleIdx="1" presStyleCnt="6">
        <dgm:presLayoutVars>
          <dgm:chMax val="0"/>
          <dgm:chPref val="0"/>
        </dgm:presLayoutVars>
      </dgm:prSet>
      <dgm:spPr/>
    </dgm:pt>
    <dgm:pt modelId="{A8DA99FA-7E19-4635-BF6D-E27CFA2CEEB7}" type="pres">
      <dgm:prSet presAssocID="{9332674C-5D90-40BE-A14A-0A01F11257FD}" presName="desTx" presStyleLbl="revTx" presStyleIdx="2" presStyleCnt="6">
        <dgm:presLayoutVars/>
      </dgm:prSet>
      <dgm:spPr/>
    </dgm:pt>
    <dgm:pt modelId="{C6C95510-B172-450F-8D44-D865F8679F37}" type="pres">
      <dgm:prSet presAssocID="{0CE2E500-40B1-4698-A821-57E2A3EAF400}" presName="sibTrans" presStyleCnt="0"/>
      <dgm:spPr/>
    </dgm:pt>
    <dgm:pt modelId="{CA251721-DDCC-4389-8A78-2E290232F2E4}" type="pres">
      <dgm:prSet presAssocID="{298535E1-F1EC-4900-9B08-BF368E16EB94}" presName="compNode" presStyleCnt="0"/>
      <dgm:spPr/>
    </dgm:pt>
    <dgm:pt modelId="{D63C8050-D4E6-4062-B999-293860758E6C}" type="pres">
      <dgm:prSet presAssocID="{298535E1-F1EC-4900-9B08-BF368E16EB94}" presName="bgRect" presStyleLbl="bgShp" presStyleIdx="2" presStyleCnt="5"/>
      <dgm:spPr/>
    </dgm:pt>
    <dgm:pt modelId="{BBF4C0D1-34B0-4BD6-ABC4-CF6478AF4D68}" type="pres">
      <dgm:prSet presAssocID="{298535E1-F1EC-4900-9B08-BF368E16EB9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st Aid Kit"/>
        </a:ext>
      </dgm:extLst>
    </dgm:pt>
    <dgm:pt modelId="{9A296CA8-90FB-4FFD-94F4-6277C3420516}" type="pres">
      <dgm:prSet presAssocID="{298535E1-F1EC-4900-9B08-BF368E16EB94}" presName="spaceRect" presStyleCnt="0"/>
      <dgm:spPr/>
    </dgm:pt>
    <dgm:pt modelId="{4E76893E-98CD-4F81-B577-8BCFA8B8DC92}" type="pres">
      <dgm:prSet presAssocID="{298535E1-F1EC-4900-9B08-BF368E16EB94}" presName="parTx" presStyleLbl="revTx" presStyleIdx="3" presStyleCnt="6">
        <dgm:presLayoutVars>
          <dgm:chMax val="0"/>
          <dgm:chPref val="0"/>
        </dgm:presLayoutVars>
      </dgm:prSet>
      <dgm:spPr/>
    </dgm:pt>
    <dgm:pt modelId="{EA211924-700A-4343-8BCB-366BA7302B89}" type="pres">
      <dgm:prSet presAssocID="{960CF2E3-5B44-4EEF-B37A-EEBD6DADCD8D}" presName="sibTrans" presStyleCnt="0"/>
      <dgm:spPr/>
    </dgm:pt>
    <dgm:pt modelId="{D640A60E-3D89-49E8-A231-A6FCD3639AA9}" type="pres">
      <dgm:prSet presAssocID="{56371081-9BB9-42C6-ACB4-0F490F6830FA}" presName="compNode" presStyleCnt="0"/>
      <dgm:spPr/>
    </dgm:pt>
    <dgm:pt modelId="{4380B15D-9CD2-4023-AA20-6C047619EE8C}" type="pres">
      <dgm:prSet presAssocID="{56371081-9BB9-42C6-ACB4-0F490F6830FA}" presName="bgRect" presStyleLbl="bgShp" presStyleIdx="3" presStyleCnt="5"/>
      <dgm:spPr/>
    </dgm:pt>
    <dgm:pt modelId="{FCD55414-D4B2-44A4-97C1-A00106D3A530}" type="pres">
      <dgm:prSet presAssocID="{56371081-9BB9-42C6-ACB4-0F490F6830F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ose"/>
        </a:ext>
      </dgm:extLst>
    </dgm:pt>
    <dgm:pt modelId="{A0292974-F32B-45D6-87A7-4123B338C6D2}" type="pres">
      <dgm:prSet presAssocID="{56371081-9BB9-42C6-ACB4-0F490F6830FA}" presName="spaceRect" presStyleCnt="0"/>
      <dgm:spPr/>
    </dgm:pt>
    <dgm:pt modelId="{740A7C20-E8E3-4F36-B203-57FEE3E50E8E}" type="pres">
      <dgm:prSet presAssocID="{56371081-9BB9-42C6-ACB4-0F490F6830FA}" presName="parTx" presStyleLbl="revTx" presStyleIdx="4" presStyleCnt="6">
        <dgm:presLayoutVars>
          <dgm:chMax val="0"/>
          <dgm:chPref val="0"/>
        </dgm:presLayoutVars>
      </dgm:prSet>
      <dgm:spPr/>
    </dgm:pt>
    <dgm:pt modelId="{A1BF1930-7A36-4BCB-AD7D-E45508004706}" type="pres">
      <dgm:prSet presAssocID="{207B8951-C32B-493A-BB33-6B468420EAFF}" presName="sibTrans" presStyleCnt="0"/>
      <dgm:spPr/>
    </dgm:pt>
    <dgm:pt modelId="{D93A47E2-C3EA-4061-A811-6E39809729C5}" type="pres">
      <dgm:prSet presAssocID="{6A5D5650-68D1-4644-B836-0456026063A0}" presName="compNode" presStyleCnt="0"/>
      <dgm:spPr/>
    </dgm:pt>
    <dgm:pt modelId="{38B2B487-A988-4ED3-B2D2-657682B18AA1}" type="pres">
      <dgm:prSet presAssocID="{6A5D5650-68D1-4644-B836-0456026063A0}" presName="bgRect" presStyleLbl="bgShp" presStyleIdx="4" presStyleCnt="5"/>
      <dgm:spPr/>
    </dgm:pt>
    <dgm:pt modelId="{5037125F-E991-49AE-9092-FF9F07D2433C}" type="pres">
      <dgm:prSet presAssocID="{6A5D5650-68D1-4644-B836-0456026063A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34144DAD-F0EE-4C9C-812A-2018E937A28E}" type="pres">
      <dgm:prSet presAssocID="{6A5D5650-68D1-4644-B836-0456026063A0}" presName="spaceRect" presStyleCnt="0"/>
      <dgm:spPr/>
    </dgm:pt>
    <dgm:pt modelId="{814218E4-0A8D-40C6-972F-8EC58A6A153B}" type="pres">
      <dgm:prSet presAssocID="{6A5D5650-68D1-4644-B836-0456026063A0}" presName="parTx" presStyleLbl="revTx" presStyleIdx="5" presStyleCnt="6">
        <dgm:presLayoutVars>
          <dgm:chMax val="0"/>
          <dgm:chPref val="0"/>
        </dgm:presLayoutVars>
      </dgm:prSet>
      <dgm:spPr/>
    </dgm:pt>
  </dgm:ptLst>
  <dgm:cxnLst>
    <dgm:cxn modelId="{1C89E111-1F8B-4CA0-BCC4-DBFC1B4D81CE}" type="presOf" srcId="{6CB18A3B-29B6-48CC-B2A4-C9C8C0633D74}" destId="{A8DA99FA-7E19-4635-BF6D-E27CFA2CEEB7}" srcOrd="0" destOrd="0" presId="urn:microsoft.com/office/officeart/2018/2/layout/IconVerticalSolidList"/>
    <dgm:cxn modelId="{C8DBE12D-7C4B-48A5-B1AD-98FEB4CDB3BC}" srcId="{7D82B8D1-6781-483F-BCED-B21DF4B85393}" destId="{4DBCE121-F4F2-46F3-8171-8231A6F34E43}" srcOrd="0" destOrd="0" parTransId="{4F71F6B1-64A2-401F-B78D-1C4EB293286F}" sibTransId="{1CD0556C-A7FA-4D3A-B0E0-46AFEA51357F}"/>
    <dgm:cxn modelId="{B7F3C95D-A20D-4A1F-A2F1-F3E0F0A00B89}" type="presOf" srcId="{4DBCE121-F4F2-46F3-8171-8231A6F34E43}" destId="{367CE18E-9F37-4085-9E81-F52A71766923}" srcOrd="0" destOrd="0" presId="urn:microsoft.com/office/officeart/2018/2/layout/IconVerticalSolidList"/>
    <dgm:cxn modelId="{9904DA60-B69C-4589-8C71-9F01E829C8F1}" type="presOf" srcId="{32FADA76-3453-4CB9-852C-5CD90DF8B6E8}" destId="{A8DA99FA-7E19-4635-BF6D-E27CFA2CEEB7}" srcOrd="0" destOrd="1" presId="urn:microsoft.com/office/officeart/2018/2/layout/IconVerticalSolidList"/>
    <dgm:cxn modelId="{D118DA71-23E2-453B-A929-09B172F1CBBA}" type="presOf" srcId="{298535E1-F1EC-4900-9B08-BF368E16EB94}" destId="{4E76893E-98CD-4F81-B577-8BCFA8B8DC92}" srcOrd="0" destOrd="0" presId="urn:microsoft.com/office/officeart/2018/2/layout/IconVerticalSolidList"/>
    <dgm:cxn modelId="{4CD3BD5A-3F2D-44B2-BD2A-6523987C43A9}" type="presOf" srcId="{BD235843-0B7F-4103-A6ED-32B81F866EC1}" destId="{A8DA99FA-7E19-4635-BF6D-E27CFA2CEEB7}" srcOrd="0" destOrd="2" presId="urn:microsoft.com/office/officeart/2018/2/layout/IconVerticalSolidList"/>
    <dgm:cxn modelId="{23D70D98-F64D-4678-A259-EF3503921A84}" srcId="{9332674C-5D90-40BE-A14A-0A01F11257FD}" destId="{6CB18A3B-29B6-48CC-B2A4-C9C8C0633D74}" srcOrd="0" destOrd="0" parTransId="{A7E98780-AF9A-4280-AEE6-5C06A98190FE}" sibTransId="{D0A4155C-71BA-4033-ADD2-73477F0C6173}"/>
    <dgm:cxn modelId="{B7D687BC-A10F-4218-8D42-8A2097BB69E4}" type="presOf" srcId="{9332674C-5D90-40BE-A14A-0A01F11257FD}" destId="{615A7919-D364-4F4C-8230-B8992346F676}" srcOrd="0" destOrd="0" presId="urn:microsoft.com/office/officeart/2018/2/layout/IconVerticalSolidList"/>
    <dgm:cxn modelId="{69A5F0C3-3FD0-4A93-B02D-0B1F37576515}" type="presOf" srcId="{6A5D5650-68D1-4644-B836-0456026063A0}" destId="{814218E4-0A8D-40C6-972F-8EC58A6A153B}" srcOrd="0" destOrd="0" presId="urn:microsoft.com/office/officeart/2018/2/layout/IconVerticalSolidList"/>
    <dgm:cxn modelId="{3A6BF0D0-6987-47CD-8B09-FBC2497BD936}" srcId="{9332674C-5D90-40BE-A14A-0A01F11257FD}" destId="{BD235843-0B7F-4103-A6ED-32B81F866EC1}" srcOrd="2" destOrd="0" parTransId="{3C8F01D8-F7DB-4D99-B159-077FE048E6C0}" sibTransId="{98403448-3117-4A9D-BF3B-A06BE7A29781}"/>
    <dgm:cxn modelId="{E84A78D5-26BB-46CB-A9CB-9DCDA8821809}" type="presOf" srcId="{56371081-9BB9-42C6-ACB4-0F490F6830FA}" destId="{740A7C20-E8E3-4F36-B203-57FEE3E50E8E}" srcOrd="0" destOrd="0" presId="urn:microsoft.com/office/officeart/2018/2/layout/IconVerticalSolidList"/>
    <dgm:cxn modelId="{C60E6CD6-F9F9-478D-AE2E-D11388C8BF41}" srcId="{7D82B8D1-6781-483F-BCED-B21DF4B85393}" destId="{56371081-9BB9-42C6-ACB4-0F490F6830FA}" srcOrd="3" destOrd="0" parTransId="{A1FFD56D-26AA-48EC-ABC1-E9A515D02BF6}" sibTransId="{207B8951-C32B-493A-BB33-6B468420EAFF}"/>
    <dgm:cxn modelId="{ACD726F1-C806-405C-96FD-3809CC981AED}" srcId="{7D82B8D1-6781-483F-BCED-B21DF4B85393}" destId="{9332674C-5D90-40BE-A14A-0A01F11257FD}" srcOrd="1" destOrd="0" parTransId="{4160F8BA-C28A-44CC-919A-EDE573302FD1}" sibTransId="{0CE2E500-40B1-4698-A821-57E2A3EAF400}"/>
    <dgm:cxn modelId="{FCD460F4-D97C-4F9D-8DBC-0BACA305785D}" srcId="{7D82B8D1-6781-483F-BCED-B21DF4B85393}" destId="{298535E1-F1EC-4900-9B08-BF368E16EB94}" srcOrd="2" destOrd="0" parTransId="{BAEF3982-793B-4577-82CD-6A2EA2092A63}" sibTransId="{960CF2E3-5B44-4EEF-B37A-EEBD6DADCD8D}"/>
    <dgm:cxn modelId="{D41D05FD-1A8D-4D31-8AEC-E0A94A612CA4}" srcId="{9332674C-5D90-40BE-A14A-0A01F11257FD}" destId="{32FADA76-3453-4CB9-852C-5CD90DF8B6E8}" srcOrd="1" destOrd="0" parTransId="{28960058-D3BD-492C-BB62-25691BAE7B3F}" sibTransId="{26438926-DAC0-4755-ADBF-EE287B8FB8D7}"/>
    <dgm:cxn modelId="{3D4CCFFD-5FB6-46EB-B119-AB32D4F622F9}" srcId="{7D82B8D1-6781-483F-BCED-B21DF4B85393}" destId="{6A5D5650-68D1-4644-B836-0456026063A0}" srcOrd="4" destOrd="0" parTransId="{82A14D8F-2329-4C37-B27D-37EFC9EF1243}" sibTransId="{BF8C09B9-4CA1-4130-8775-59B62FE7B67A}"/>
    <dgm:cxn modelId="{0B9E04FE-C23F-4691-A5C1-9038B41093B1}" type="presOf" srcId="{7D82B8D1-6781-483F-BCED-B21DF4B85393}" destId="{AFBA6D7A-900F-4895-85F1-2CA5BBC85751}" srcOrd="0" destOrd="0" presId="urn:microsoft.com/office/officeart/2018/2/layout/IconVerticalSolidList"/>
    <dgm:cxn modelId="{7DF547EA-20C2-4483-B2FB-CFEFEBB64A7D}" type="presParOf" srcId="{AFBA6D7A-900F-4895-85F1-2CA5BBC85751}" destId="{C6BD197C-D544-4EE5-B9C5-FB75E475951A}" srcOrd="0" destOrd="0" presId="urn:microsoft.com/office/officeart/2018/2/layout/IconVerticalSolidList"/>
    <dgm:cxn modelId="{0FF13652-A2CA-4E1F-8D2B-D865ED112CA3}" type="presParOf" srcId="{C6BD197C-D544-4EE5-B9C5-FB75E475951A}" destId="{127A709E-D256-4FC0-BF06-36477802B54E}" srcOrd="0" destOrd="0" presId="urn:microsoft.com/office/officeart/2018/2/layout/IconVerticalSolidList"/>
    <dgm:cxn modelId="{4A527666-1641-4B90-AFA6-D96936F4F15C}" type="presParOf" srcId="{C6BD197C-D544-4EE5-B9C5-FB75E475951A}" destId="{70B78309-E8C8-42F8-AA35-181A07FCAE04}" srcOrd="1" destOrd="0" presId="urn:microsoft.com/office/officeart/2018/2/layout/IconVerticalSolidList"/>
    <dgm:cxn modelId="{5381F270-F166-4EF5-95ED-4EECE5DB3609}" type="presParOf" srcId="{C6BD197C-D544-4EE5-B9C5-FB75E475951A}" destId="{7B9F9FED-57F8-430E-B573-C06BDE6993B1}" srcOrd="2" destOrd="0" presId="urn:microsoft.com/office/officeart/2018/2/layout/IconVerticalSolidList"/>
    <dgm:cxn modelId="{8C97AF54-11C7-4C62-BF31-563AFF3DCD99}" type="presParOf" srcId="{C6BD197C-D544-4EE5-B9C5-FB75E475951A}" destId="{367CE18E-9F37-4085-9E81-F52A71766923}" srcOrd="3" destOrd="0" presId="urn:microsoft.com/office/officeart/2018/2/layout/IconVerticalSolidList"/>
    <dgm:cxn modelId="{35ED07F0-8480-45B0-ACB7-6DB35A456110}" type="presParOf" srcId="{AFBA6D7A-900F-4895-85F1-2CA5BBC85751}" destId="{4DCB094A-EC9D-4963-BA6B-5FAB7FEB1825}" srcOrd="1" destOrd="0" presId="urn:microsoft.com/office/officeart/2018/2/layout/IconVerticalSolidList"/>
    <dgm:cxn modelId="{C8059979-DAA4-455C-B4E2-856773512CE3}" type="presParOf" srcId="{AFBA6D7A-900F-4895-85F1-2CA5BBC85751}" destId="{FD5072EB-F454-409F-8226-0FF5ADA2E386}" srcOrd="2" destOrd="0" presId="urn:microsoft.com/office/officeart/2018/2/layout/IconVerticalSolidList"/>
    <dgm:cxn modelId="{35FFDE8C-CEC7-463B-8D88-8015B686C59F}" type="presParOf" srcId="{FD5072EB-F454-409F-8226-0FF5ADA2E386}" destId="{C40BE986-0134-4BC4-B9B5-0488CC8821B5}" srcOrd="0" destOrd="0" presId="urn:microsoft.com/office/officeart/2018/2/layout/IconVerticalSolidList"/>
    <dgm:cxn modelId="{BED539F0-E24A-43B2-9795-5BAC69D1133B}" type="presParOf" srcId="{FD5072EB-F454-409F-8226-0FF5ADA2E386}" destId="{231BF32F-1DA6-4C7B-ADB2-285EFEC895E2}" srcOrd="1" destOrd="0" presId="urn:microsoft.com/office/officeart/2018/2/layout/IconVerticalSolidList"/>
    <dgm:cxn modelId="{FA4AFDB6-9C7B-4274-A2B2-14071A371896}" type="presParOf" srcId="{FD5072EB-F454-409F-8226-0FF5ADA2E386}" destId="{C7F48173-3997-4A4D-B8B6-CAA35C4F7A77}" srcOrd="2" destOrd="0" presId="urn:microsoft.com/office/officeart/2018/2/layout/IconVerticalSolidList"/>
    <dgm:cxn modelId="{95CF7760-1C62-439F-8A6E-CEB96270B6BF}" type="presParOf" srcId="{FD5072EB-F454-409F-8226-0FF5ADA2E386}" destId="{615A7919-D364-4F4C-8230-B8992346F676}" srcOrd="3" destOrd="0" presId="urn:microsoft.com/office/officeart/2018/2/layout/IconVerticalSolidList"/>
    <dgm:cxn modelId="{79C1AD95-95B9-439F-8332-5ADBE206DAC5}" type="presParOf" srcId="{FD5072EB-F454-409F-8226-0FF5ADA2E386}" destId="{A8DA99FA-7E19-4635-BF6D-E27CFA2CEEB7}" srcOrd="4" destOrd="0" presId="urn:microsoft.com/office/officeart/2018/2/layout/IconVerticalSolidList"/>
    <dgm:cxn modelId="{DC262A34-DB0B-4B17-ACB4-864E288267DC}" type="presParOf" srcId="{AFBA6D7A-900F-4895-85F1-2CA5BBC85751}" destId="{C6C95510-B172-450F-8D44-D865F8679F37}" srcOrd="3" destOrd="0" presId="urn:microsoft.com/office/officeart/2018/2/layout/IconVerticalSolidList"/>
    <dgm:cxn modelId="{E2D8D91B-5F0C-45F5-A232-DDCC723D7AAD}" type="presParOf" srcId="{AFBA6D7A-900F-4895-85F1-2CA5BBC85751}" destId="{CA251721-DDCC-4389-8A78-2E290232F2E4}" srcOrd="4" destOrd="0" presId="urn:microsoft.com/office/officeart/2018/2/layout/IconVerticalSolidList"/>
    <dgm:cxn modelId="{3B4E99A3-CB1C-4FF3-9E39-CA9B54ACD356}" type="presParOf" srcId="{CA251721-DDCC-4389-8A78-2E290232F2E4}" destId="{D63C8050-D4E6-4062-B999-293860758E6C}" srcOrd="0" destOrd="0" presId="urn:microsoft.com/office/officeart/2018/2/layout/IconVerticalSolidList"/>
    <dgm:cxn modelId="{BE5B7379-F27A-4343-B8B1-EC4FD3D692AC}" type="presParOf" srcId="{CA251721-DDCC-4389-8A78-2E290232F2E4}" destId="{BBF4C0D1-34B0-4BD6-ABC4-CF6478AF4D68}" srcOrd="1" destOrd="0" presId="urn:microsoft.com/office/officeart/2018/2/layout/IconVerticalSolidList"/>
    <dgm:cxn modelId="{4812ED6B-BCA4-4DB4-9589-555B083C6E74}" type="presParOf" srcId="{CA251721-DDCC-4389-8A78-2E290232F2E4}" destId="{9A296CA8-90FB-4FFD-94F4-6277C3420516}" srcOrd="2" destOrd="0" presId="urn:microsoft.com/office/officeart/2018/2/layout/IconVerticalSolidList"/>
    <dgm:cxn modelId="{BF073418-ED41-4958-A5FE-A44E9CC96633}" type="presParOf" srcId="{CA251721-DDCC-4389-8A78-2E290232F2E4}" destId="{4E76893E-98CD-4F81-B577-8BCFA8B8DC92}" srcOrd="3" destOrd="0" presId="urn:microsoft.com/office/officeart/2018/2/layout/IconVerticalSolidList"/>
    <dgm:cxn modelId="{85719ADC-77D7-445C-B65A-DA8EE256AE02}" type="presParOf" srcId="{AFBA6D7A-900F-4895-85F1-2CA5BBC85751}" destId="{EA211924-700A-4343-8BCB-366BA7302B89}" srcOrd="5" destOrd="0" presId="urn:microsoft.com/office/officeart/2018/2/layout/IconVerticalSolidList"/>
    <dgm:cxn modelId="{4011726D-8A83-4BCD-9FCC-B7A0F35E56D5}" type="presParOf" srcId="{AFBA6D7A-900F-4895-85F1-2CA5BBC85751}" destId="{D640A60E-3D89-49E8-A231-A6FCD3639AA9}" srcOrd="6" destOrd="0" presId="urn:microsoft.com/office/officeart/2018/2/layout/IconVerticalSolidList"/>
    <dgm:cxn modelId="{9A722647-BDA9-453F-86F2-768ABD65E67C}" type="presParOf" srcId="{D640A60E-3D89-49E8-A231-A6FCD3639AA9}" destId="{4380B15D-9CD2-4023-AA20-6C047619EE8C}" srcOrd="0" destOrd="0" presId="urn:microsoft.com/office/officeart/2018/2/layout/IconVerticalSolidList"/>
    <dgm:cxn modelId="{A198A17B-8F6B-441D-B407-10E81A64588B}" type="presParOf" srcId="{D640A60E-3D89-49E8-A231-A6FCD3639AA9}" destId="{FCD55414-D4B2-44A4-97C1-A00106D3A530}" srcOrd="1" destOrd="0" presId="urn:microsoft.com/office/officeart/2018/2/layout/IconVerticalSolidList"/>
    <dgm:cxn modelId="{10311E09-CB4C-4B1F-8842-A77EF9DACECA}" type="presParOf" srcId="{D640A60E-3D89-49E8-A231-A6FCD3639AA9}" destId="{A0292974-F32B-45D6-87A7-4123B338C6D2}" srcOrd="2" destOrd="0" presId="urn:microsoft.com/office/officeart/2018/2/layout/IconVerticalSolidList"/>
    <dgm:cxn modelId="{73320939-8229-4E76-A81F-5D24F90A5FA5}" type="presParOf" srcId="{D640A60E-3D89-49E8-A231-A6FCD3639AA9}" destId="{740A7C20-E8E3-4F36-B203-57FEE3E50E8E}" srcOrd="3" destOrd="0" presId="urn:microsoft.com/office/officeart/2018/2/layout/IconVerticalSolidList"/>
    <dgm:cxn modelId="{61D1B7B8-AAAA-4A0F-9A3A-A1F3B80A7D6B}" type="presParOf" srcId="{AFBA6D7A-900F-4895-85F1-2CA5BBC85751}" destId="{A1BF1930-7A36-4BCB-AD7D-E45508004706}" srcOrd="7" destOrd="0" presId="urn:microsoft.com/office/officeart/2018/2/layout/IconVerticalSolidList"/>
    <dgm:cxn modelId="{5667B77A-0E14-4C13-9FBE-5A9462A49252}" type="presParOf" srcId="{AFBA6D7A-900F-4895-85F1-2CA5BBC85751}" destId="{D93A47E2-C3EA-4061-A811-6E39809729C5}" srcOrd="8" destOrd="0" presId="urn:microsoft.com/office/officeart/2018/2/layout/IconVerticalSolidList"/>
    <dgm:cxn modelId="{ED15C530-F39C-4F91-8D1A-2DF03ADA3481}" type="presParOf" srcId="{D93A47E2-C3EA-4061-A811-6E39809729C5}" destId="{38B2B487-A988-4ED3-B2D2-657682B18AA1}" srcOrd="0" destOrd="0" presId="urn:microsoft.com/office/officeart/2018/2/layout/IconVerticalSolidList"/>
    <dgm:cxn modelId="{5180CA77-3C19-4C6E-A928-89240357EDC6}" type="presParOf" srcId="{D93A47E2-C3EA-4061-A811-6E39809729C5}" destId="{5037125F-E991-49AE-9092-FF9F07D2433C}" srcOrd="1" destOrd="0" presId="urn:microsoft.com/office/officeart/2018/2/layout/IconVerticalSolidList"/>
    <dgm:cxn modelId="{587CFCC6-0F05-4124-9600-728C14690035}" type="presParOf" srcId="{D93A47E2-C3EA-4061-A811-6E39809729C5}" destId="{34144DAD-F0EE-4C9C-812A-2018E937A28E}" srcOrd="2" destOrd="0" presId="urn:microsoft.com/office/officeart/2018/2/layout/IconVerticalSolidList"/>
    <dgm:cxn modelId="{090A05C1-D7DE-4CE6-81B6-7A063F81DDE9}" type="presParOf" srcId="{D93A47E2-C3EA-4061-A811-6E39809729C5}" destId="{814218E4-0A8D-40C6-972F-8EC58A6A153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A709E-D256-4FC0-BF06-36477802B54E}">
      <dsp:nvSpPr>
        <dsp:cNvPr id="0" name=""/>
        <dsp:cNvSpPr/>
      </dsp:nvSpPr>
      <dsp:spPr>
        <a:xfrm>
          <a:off x="0" y="5800"/>
          <a:ext cx="7620000" cy="7600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78309-E8C8-42F8-AA35-181A07FCAE04}">
      <dsp:nvSpPr>
        <dsp:cNvPr id="0" name=""/>
        <dsp:cNvSpPr/>
      </dsp:nvSpPr>
      <dsp:spPr>
        <a:xfrm>
          <a:off x="229920" y="176815"/>
          <a:ext cx="418036" cy="4180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7CE18E-9F37-4085-9E81-F52A71766923}">
      <dsp:nvSpPr>
        <dsp:cNvPr id="0" name=""/>
        <dsp:cNvSpPr/>
      </dsp:nvSpPr>
      <dsp:spPr>
        <a:xfrm>
          <a:off x="877876" y="5800"/>
          <a:ext cx="6741265"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Perform hand hygiene</a:t>
          </a:r>
        </a:p>
      </dsp:txBody>
      <dsp:txXfrm>
        <a:off x="877876" y="5800"/>
        <a:ext cx="6741265" cy="760066"/>
      </dsp:txXfrm>
    </dsp:sp>
    <dsp:sp modelId="{C40BE986-0134-4BC4-B9B5-0488CC8821B5}">
      <dsp:nvSpPr>
        <dsp:cNvPr id="0" name=""/>
        <dsp:cNvSpPr/>
      </dsp:nvSpPr>
      <dsp:spPr>
        <a:xfrm>
          <a:off x="0" y="955883"/>
          <a:ext cx="7620000" cy="7600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BF32F-1DA6-4C7B-ADB2-285EFEC895E2}">
      <dsp:nvSpPr>
        <dsp:cNvPr id="0" name=""/>
        <dsp:cNvSpPr/>
      </dsp:nvSpPr>
      <dsp:spPr>
        <a:xfrm>
          <a:off x="229920" y="1126898"/>
          <a:ext cx="418036" cy="4180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7919-D364-4F4C-8230-B8992346F676}">
      <dsp:nvSpPr>
        <dsp:cNvPr id="0" name=""/>
        <dsp:cNvSpPr/>
      </dsp:nvSpPr>
      <dsp:spPr>
        <a:xfrm>
          <a:off x="877876" y="955883"/>
          <a:ext cx="3429000"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Mask and Eye Protection</a:t>
          </a:r>
        </a:p>
      </dsp:txBody>
      <dsp:txXfrm>
        <a:off x="877876" y="955883"/>
        <a:ext cx="3429000" cy="760066"/>
      </dsp:txXfrm>
    </dsp:sp>
    <dsp:sp modelId="{A8DA99FA-7E19-4635-BF6D-E27CFA2CEEB7}">
      <dsp:nvSpPr>
        <dsp:cNvPr id="0" name=""/>
        <dsp:cNvSpPr/>
      </dsp:nvSpPr>
      <dsp:spPr>
        <a:xfrm>
          <a:off x="4306876" y="955883"/>
          <a:ext cx="3312265"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533400">
            <a:lnSpc>
              <a:spcPct val="100000"/>
            </a:lnSpc>
            <a:spcBef>
              <a:spcPct val="0"/>
            </a:spcBef>
            <a:spcAft>
              <a:spcPct val="35000"/>
            </a:spcAft>
            <a:buNone/>
          </a:pPr>
          <a:r>
            <a:rPr lang="en-US" sz="1200" kern="1200" dirty="0"/>
            <a:t>Must be worn to enter the room</a:t>
          </a:r>
        </a:p>
        <a:p>
          <a:pPr marL="0" lvl="0" indent="0" algn="l" defTabSz="533400">
            <a:lnSpc>
              <a:spcPct val="100000"/>
            </a:lnSpc>
            <a:spcBef>
              <a:spcPct val="0"/>
            </a:spcBef>
            <a:spcAft>
              <a:spcPct val="35000"/>
            </a:spcAft>
            <a:buNone/>
          </a:pPr>
          <a:r>
            <a:rPr lang="en-US" sz="1200" kern="1200" dirty="0"/>
            <a:t>Eyeglasses do not provide adequate protection</a:t>
          </a:r>
        </a:p>
        <a:p>
          <a:pPr marL="0" lvl="0" indent="0" algn="l" defTabSz="533400">
            <a:lnSpc>
              <a:spcPct val="100000"/>
            </a:lnSpc>
            <a:spcBef>
              <a:spcPct val="0"/>
            </a:spcBef>
            <a:spcAft>
              <a:spcPct val="35000"/>
            </a:spcAft>
            <a:buNone/>
          </a:pPr>
          <a:r>
            <a:rPr lang="en-US" sz="1200" kern="1200" dirty="0"/>
            <a:t>Wear a procedure mask with attached eye shield</a:t>
          </a:r>
          <a:r>
            <a:rPr lang="en-US" sz="1100" kern="1200" dirty="0"/>
            <a:t>.</a:t>
          </a:r>
        </a:p>
      </dsp:txBody>
      <dsp:txXfrm>
        <a:off x="4306876" y="955883"/>
        <a:ext cx="3312265" cy="760066"/>
      </dsp:txXfrm>
    </dsp:sp>
    <dsp:sp modelId="{D63C8050-D4E6-4062-B999-293860758E6C}">
      <dsp:nvSpPr>
        <dsp:cNvPr id="0" name=""/>
        <dsp:cNvSpPr/>
      </dsp:nvSpPr>
      <dsp:spPr>
        <a:xfrm>
          <a:off x="0" y="1905966"/>
          <a:ext cx="7620000" cy="7600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F4C0D1-34B0-4BD6-ABC4-CF6478AF4D68}">
      <dsp:nvSpPr>
        <dsp:cNvPr id="0" name=""/>
        <dsp:cNvSpPr/>
      </dsp:nvSpPr>
      <dsp:spPr>
        <a:xfrm>
          <a:off x="229920" y="2076981"/>
          <a:ext cx="418036" cy="4180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76893E-98CD-4F81-B577-8BCFA8B8DC92}">
      <dsp:nvSpPr>
        <dsp:cNvPr id="0" name=""/>
        <dsp:cNvSpPr/>
      </dsp:nvSpPr>
      <dsp:spPr>
        <a:xfrm>
          <a:off x="877876" y="1905966"/>
          <a:ext cx="6741265"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Patients must don a surgical mask and perform hand hygiene prior to leaving their room</a:t>
          </a:r>
        </a:p>
      </dsp:txBody>
      <dsp:txXfrm>
        <a:off x="877876" y="1905966"/>
        <a:ext cx="6741265" cy="760066"/>
      </dsp:txXfrm>
    </dsp:sp>
    <dsp:sp modelId="{4380B15D-9CD2-4023-AA20-6C047619EE8C}">
      <dsp:nvSpPr>
        <dsp:cNvPr id="0" name=""/>
        <dsp:cNvSpPr/>
      </dsp:nvSpPr>
      <dsp:spPr>
        <a:xfrm>
          <a:off x="0" y="2856049"/>
          <a:ext cx="7620000" cy="7600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D55414-D4B2-44A4-97C1-A00106D3A530}">
      <dsp:nvSpPr>
        <dsp:cNvPr id="0" name=""/>
        <dsp:cNvSpPr/>
      </dsp:nvSpPr>
      <dsp:spPr>
        <a:xfrm>
          <a:off x="229920" y="3027064"/>
          <a:ext cx="418036" cy="4180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A7C20-E8E3-4F36-B203-57FEE3E50E8E}">
      <dsp:nvSpPr>
        <dsp:cNvPr id="0" name=""/>
        <dsp:cNvSpPr/>
      </dsp:nvSpPr>
      <dsp:spPr>
        <a:xfrm>
          <a:off x="877876" y="2856049"/>
          <a:ext cx="6741265"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Remove your PPE before leaving patient room</a:t>
          </a:r>
          <a:endParaRPr lang="en-US" sz="1900" kern="1200" dirty="0"/>
        </a:p>
      </dsp:txBody>
      <dsp:txXfrm>
        <a:off x="877876" y="2856049"/>
        <a:ext cx="6741265" cy="760066"/>
      </dsp:txXfrm>
    </dsp:sp>
    <dsp:sp modelId="{38B2B487-A988-4ED3-B2D2-657682B18AA1}">
      <dsp:nvSpPr>
        <dsp:cNvPr id="0" name=""/>
        <dsp:cNvSpPr/>
      </dsp:nvSpPr>
      <dsp:spPr>
        <a:xfrm>
          <a:off x="0" y="3806132"/>
          <a:ext cx="7620000" cy="7600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37125F-E991-49AE-9092-FF9F07D2433C}">
      <dsp:nvSpPr>
        <dsp:cNvPr id="0" name=""/>
        <dsp:cNvSpPr/>
      </dsp:nvSpPr>
      <dsp:spPr>
        <a:xfrm>
          <a:off x="229920" y="3977147"/>
          <a:ext cx="418036" cy="4180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218E4-0A8D-40C6-972F-8EC58A6A153B}">
      <dsp:nvSpPr>
        <dsp:cNvPr id="0" name=""/>
        <dsp:cNvSpPr/>
      </dsp:nvSpPr>
      <dsp:spPr>
        <a:xfrm>
          <a:off x="877876" y="3806132"/>
          <a:ext cx="6741265"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Times New Roman" panose="02020603050405020304" pitchFamily="18" charset="0"/>
              <a:cs typeface="Times New Roman" panose="02020603050405020304" pitchFamily="18" charset="0"/>
            </a:rPr>
            <a:t>Perform hand hygiene immediately after PPE removal</a:t>
          </a:r>
        </a:p>
      </dsp:txBody>
      <dsp:txXfrm>
        <a:off x="877876" y="3806132"/>
        <a:ext cx="6741265" cy="7600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7EEDC-0CD1-4041-9D54-2F8D5490B9A7}"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C700C-EEF5-4D53-9601-8EE81CF21DFB}" type="slidenum">
              <a:rPr lang="en-US" smtClean="0"/>
              <a:t>‹#›</a:t>
            </a:fld>
            <a:endParaRPr lang="en-US"/>
          </a:p>
        </p:txBody>
      </p:sp>
    </p:spTree>
    <p:extLst>
      <p:ext uri="{BB962C8B-B14F-4D97-AF65-F5344CB8AC3E}">
        <p14:creationId xmlns:p14="http://schemas.microsoft.com/office/powerpoint/2010/main" val="120325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C700C-EEF5-4D53-9601-8EE81CF21DFB}" type="slidenum">
              <a:rPr lang="en-US" smtClean="0"/>
              <a:t>3</a:t>
            </a:fld>
            <a:endParaRPr lang="en-US"/>
          </a:p>
        </p:txBody>
      </p:sp>
    </p:spTree>
    <p:extLst>
      <p:ext uri="{BB962C8B-B14F-4D97-AF65-F5344CB8AC3E}">
        <p14:creationId xmlns:p14="http://schemas.microsoft.com/office/powerpoint/2010/main" val="306244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76D083-1B70-4338-9AD0-A6F7C63A2D3A}" type="slidenum">
              <a:rPr lang="en-US"/>
              <a:pPr/>
              <a:t>62</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499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xfrm>
            <a:off x="419100" y="703263"/>
            <a:ext cx="6172200"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Footer Placeholder 3"/>
          <p:cNvSpPr>
            <a:spLocks noGrp="1"/>
          </p:cNvSpPr>
          <p:nvPr>
            <p:ph type="ftr" sz="quarter" idx="4"/>
          </p:nvPr>
        </p:nvSpPr>
        <p:spPr/>
        <p:txBody>
          <a:bodyPr/>
          <a:lstStyle/>
          <a:p>
            <a:pPr>
              <a:defRPr/>
            </a:pPr>
            <a:endParaRPr lang="en-US"/>
          </a:p>
        </p:txBody>
      </p:sp>
      <p:sp>
        <p:nvSpPr>
          <p:cNvPr id="86021" name="Slide Number Placeholder 4"/>
          <p:cNvSpPr>
            <a:spLocks noGrp="1"/>
          </p:cNvSpPr>
          <p:nvPr>
            <p:ph type="sldNum" sz="quarter" idx="5"/>
          </p:nvPr>
        </p:nvSpPr>
        <p:spPr/>
        <p:txBody>
          <a:bodyPr/>
          <a:lstStyle/>
          <a:p>
            <a:pPr>
              <a:defRPr/>
            </a:pPr>
            <a:fld id="{AB8B5938-4DD6-4731-8BA7-9425015E449B}" type="slidenum">
              <a:rPr lang="en-US" smtClean="0"/>
              <a:pPr>
                <a:defRPr/>
              </a:pPr>
              <a:t>69</a:t>
            </a:fld>
            <a:endParaRPr lang="en-US"/>
          </a:p>
        </p:txBody>
      </p:sp>
    </p:spTree>
    <p:extLst>
      <p:ext uri="{BB962C8B-B14F-4D97-AF65-F5344CB8AC3E}">
        <p14:creationId xmlns:p14="http://schemas.microsoft.com/office/powerpoint/2010/main" val="361379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427672-2AEB-4C35-88AB-A4581EC60A2A}" type="slidenum">
              <a:rPr lang="en-US" altLang="en-US" smtClean="0"/>
              <a:pPr>
                <a:spcBef>
                  <a:spcPct val="0"/>
                </a:spcBef>
              </a:pPr>
              <a:t>70</a:t>
            </a:fld>
            <a:endParaRPr lang="en-US" altLang="en-US"/>
          </a:p>
        </p:txBody>
      </p:sp>
      <p:sp>
        <p:nvSpPr>
          <p:cNvPr id="70659" name="Rectangle 2"/>
          <p:cNvSpPr>
            <a:spLocks noGrp="1" noRot="1" noChangeAspect="1" noChangeArrowheads="1" noTextEdit="1"/>
          </p:cNvSpPr>
          <p:nvPr>
            <p:ph type="sldImg"/>
          </p:nvPr>
        </p:nvSpPr>
        <p:spPr>
          <a:xfrm>
            <a:off x="382588" y="685800"/>
            <a:ext cx="6096000" cy="3429000"/>
          </a:xfrm>
          <a:ln/>
        </p:spPr>
      </p:sp>
      <p:sp>
        <p:nvSpPr>
          <p:cNvPr id="7066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55977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427672-2AEB-4C35-88AB-A4581EC60A2A}" type="slidenum">
              <a:rPr lang="en-US" altLang="en-US" smtClean="0"/>
              <a:pPr>
                <a:spcBef>
                  <a:spcPct val="0"/>
                </a:spcBef>
              </a:pPr>
              <a:t>71</a:t>
            </a:fld>
            <a:endParaRPr lang="en-US" altLang="en-US"/>
          </a:p>
        </p:txBody>
      </p:sp>
      <p:sp>
        <p:nvSpPr>
          <p:cNvPr id="70659" name="Rectangle 2"/>
          <p:cNvSpPr>
            <a:spLocks noGrp="1" noRot="1" noChangeAspect="1" noChangeArrowheads="1" noTextEdit="1"/>
          </p:cNvSpPr>
          <p:nvPr>
            <p:ph type="sldImg"/>
          </p:nvPr>
        </p:nvSpPr>
        <p:spPr>
          <a:xfrm>
            <a:off x="382588" y="685800"/>
            <a:ext cx="6096000" cy="3429000"/>
          </a:xfrm>
          <a:ln/>
        </p:spPr>
      </p:sp>
      <p:sp>
        <p:nvSpPr>
          <p:cNvPr id="70660"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6659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txBox="1">
            <a:spLocks noGrp="1"/>
          </p:cNvSpPr>
          <p:nvPr/>
        </p:nvSpPr>
        <p:spPr>
          <a:xfrm>
            <a:off x="3970939" y="8829967"/>
            <a:ext cx="3037840" cy="464820"/>
          </a:xfrm>
          <a:prstGeom prst="rect">
            <a:avLst/>
          </a:prstGeom>
          <a:noFill/>
        </p:spPr>
        <p:txBody>
          <a:bodyPr lIns="93164" tIns="46582" rIns="93164" bIns="46582" anchor="b"/>
          <a:lstStyle/>
          <a:p>
            <a:pPr algn="r" fontAlgn="auto">
              <a:spcBef>
                <a:spcPts val="0"/>
              </a:spcBef>
              <a:spcAft>
                <a:spcPts val="0"/>
              </a:spcAft>
              <a:defRPr/>
            </a:pPr>
            <a:fld id="{271F8CF6-179D-447F-85E4-29DA8EDD763A}" type="slidenum">
              <a:rPr lang="en-US" sz="1200">
                <a:latin typeface="+mn-lt"/>
              </a:rPr>
              <a:pPr algn="r" fontAlgn="auto">
                <a:spcBef>
                  <a:spcPts val="0"/>
                </a:spcBef>
                <a:spcAft>
                  <a:spcPts val="0"/>
                </a:spcAft>
                <a:defRPr/>
              </a:pPr>
              <a:t>5</a:t>
            </a:fld>
            <a:endParaRPr lang="en-US" sz="1200">
              <a:latin typeface="+mn-lt"/>
            </a:endParaRPr>
          </a:p>
        </p:txBody>
      </p:sp>
    </p:spTree>
    <p:extLst>
      <p:ext uri="{BB962C8B-B14F-4D97-AF65-F5344CB8AC3E}">
        <p14:creationId xmlns:p14="http://schemas.microsoft.com/office/powerpoint/2010/main" val="376821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5C2F6AE-F428-46F6-A816-52197BD264AB}"/>
              </a:ext>
            </a:extLst>
          </p:cNvPr>
          <p:cNvSpPr>
            <a:spLocks noGrp="1" noRot="1" noChangeAspect="1" noChangeArrowheads="1" noTextEdit="1"/>
          </p:cNvSpPr>
          <p:nvPr>
            <p:ph type="sldImg"/>
          </p:nvPr>
        </p:nvSpPr>
        <p:spPr bwMode="auto">
          <a:xfrm>
            <a:off x="419100" y="703263"/>
            <a:ext cx="6173788"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a:extLst>
              <a:ext uri="{FF2B5EF4-FFF2-40B4-BE49-F238E27FC236}">
                <a16:creationId xmlns:a16="http://schemas.microsoft.com/office/drawing/2014/main" id="{F1F32222-5EF7-4304-B92E-22541287DAA8}"/>
              </a:ext>
            </a:extLst>
          </p:cNvPr>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5" tIns="48354" rIns="95095" bIns="48354" numCol="1" anchor="t" anchorCtr="0" compatLnSpc="1">
            <a:prstTxWarp prst="textNoShape">
              <a:avLst/>
            </a:prstTxWarp>
          </a:bodyPr>
          <a:lstStyle/>
          <a:p>
            <a:pPr defTabSz="973138"/>
            <a:endParaRPr lang="en-US" altLang="en-US" dirty="0"/>
          </a:p>
        </p:txBody>
      </p:sp>
    </p:spTree>
    <p:extLst>
      <p:ext uri="{BB962C8B-B14F-4D97-AF65-F5344CB8AC3E}">
        <p14:creationId xmlns:p14="http://schemas.microsoft.com/office/powerpoint/2010/main" val="99140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Switching topics.  This picture represents many different bad practices.  How many can you see?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80593-FA55-485C-B993-73E254FF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69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Reduce Vulnerability, Advance Capacity &amp; Capability, Manage Event, Restore Organization</a:t>
            </a:r>
          </a:p>
        </p:txBody>
      </p:sp>
      <p:sp>
        <p:nvSpPr>
          <p:cNvPr id="4" name="Slide Number Placeholder 3"/>
          <p:cNvSpPr>
            <a:spLocks noGrp="1"/>
          </p:cNvSpPr>
          <p:nvPr>
            <p:ph type="sldNum" sz="quarter" idx="5"/>
          </p:nvPr>
        </p:nvSpPr>
        <p:spPr/>
        <p:txBody>
          <a:bodyPr/>
          <a:lstStyle/>
          <a:p>
            <a:pPr>
              <a:defRPr/>
            </a:pPr>
            <a:fld id="{118B3D0E-80AF-441F-ADC3-B4AA37D1F5C5}" type="slidenum">
              <a:rPr lang="en-US" smtClean="0"/>
              <a:pPr>
                <a:defRPr/>
              </a:pPr>
              <a:t>27</a:t>
            </a:fld>
            <a:endParaRPr lang="en-US"/>
          </a:p>
        </p:txBody>
      </p:sp>
    </p:spTree>
    <p:extLst>
      <p:ext uri="{BB962C8B-B14F-4D97-AF65-F5344CB8AC3E}">
        <p14:creationId xmlns:p14="http://schemas.microsoft.com/office/powerpoint/2010/main" val="4156462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r>
              <a:rPr lang="en-US" baseline="0" dirty="0"/>
              <a:t> of people doing this in transitions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C6051-B098-4D17-A910-9B587F8286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1/13/2016</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97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4B64EA-5A51-45C1-A89B-AAE7ACBE4C23}" type="slidenum">
              <a:rPr lang="en-US" smtClean="0"/>
              <a:pPr/>
              <a:t>59</a:t>
            </a:fld>
            <a:endParaRPr lang="en-US"/>
          </a:p>
        </p:txBody>
      </p:sp>
    </p:spTree>
    <p:extLst>
      <p:ext uri="{BB962C8B-B14F-4D97-AF65-F5344CB8AC3E}">
        <p14:creationId xmlns:p14="http://schemas.microsoft.com/office/powerpoint/2010/main" val="3167063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B64EA-5A51-45C1-A89B-AAE7ACBE4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89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5880593-FA55-485C-B993-73E254FF78B4}" type="slidenum">
              <a:rPr lang="en-US" smtClean="0"/>
              <a:pPr>
                <a:defRPr/>
              </a:pPr>
              <a:t>61</a:t>
            </a:fld>
            <a:endParaRPr lang="en-US"/>
          </a:p>
        </p:txBody>
      </p:sp>
    </p:spTree>
    <p:extLst>
      <p:ext uri="{BB962C8B-B14F-4D97-AF65-F5344CB8AC3E}">
        <p14:creationId xmlns:p14="http://schemas.microsoft.com/office/powerpoint/2010/main" val="1317598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99"/>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01024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2570661-22D4-4EAF-82A9-C0D723FEDAAB}" type="datetime1">
              <a:rPr lang="en-US" smtClean="0"/>
              <a:t>12/3/2020</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5" name="Slide Number Placeholder 5"/>
          <p:cNvSpPr>
            <a:spLocks noGrp="1"/>
          </p:cNvSpPr>
          <p:nvPr>
            <p:ph type="sldNum" sz="quarter" idx="12"/>
          </p:nvPr>
        </p:nvSpPr>
        <p:spPr/>
        <p:txBody>
          <a:bodyPr/>
          <a:lstStyle>
            <a:lvl1pPr>
              <a:defRPr/>
            </a:lvl1pPr>
          </a:lstStyle>
          <a:p>
            <a:pPr>
              <a:defRPr/>
            </a:pPr>
            <a:fld id="{BACB4887-4B69-4B77-B61F-0F5F847AD308}" type="slidenum">
              <a:rPr lang="en-US"/>
              <a:pPr>
                <a:defRPr/>
              </a:pPr>
              <a:t>‹#›</a:t>
            </a:fld>
            <a:endParaRPr lang="en-US"/>
          </a:p>
        </p:txBody>
      </p:sp>
    </p:spTree>
    <p:extLst>
      <p:ext uri="{BB962C8B-B14F-4D97-AF65-F5344CB8AC3E}">
        <p14:creationId xmlns:p14="http://schemas.microsoft.com/office/powerpoint/2010/main" val="334740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99"/>
                </a:solidFill>
              </a:defRPr>
            </a:lvl1pPr>
          </a:lstStyle>
          <a:p>
            <a:r>
              <a:rPr lang="en-US"/>
              <a:t>Click to edit Master title style</a:t>
            </a:r>
          </a:p>
        </p:txBody>
      </p:sp>
    </p:spTree>
    <p:extLst>
      <p:ext uri="{BB962C8B-B14F-4D97-AF65-F5344CB8AC3E}">
        <p14:creationId xmlns:p14="http://schemas.microsoft.com/office/powerpoint/2010/main" val="3615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FA575A6-195C-479F-8499-9C26AD8CC479}" type="datetime1">
              <a:rPr lang="en-US" smtClean="0"/>
              <a:t>12/3/2020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6" name="Slide Number Placeholder 5"/>
          <p:cNvSpPr>
            <a:spLocks noGrp="1"/>
          </p:cNvSpPr>
          <p:nvPr>
            <p:ph type="sldNum" sz="quarter" idx="12"/>
          </p:nvPr>
        </p:nvSpPr>
        <p:spPr/>
        <p:txBody>
          <a:bodyPr/>
          <a:lstStyle>
            <a:lvl1pPr>
              <a:defRPr/>
            </a:lvl1pPr>
          </a:lstStyle>
          <a:p>
            <a:pPr>
              <a:defRPr/>
            </a:pPr>
            <a:fld id="{2EDB028C-ABF3-42B9-98B4-5830C398AA30}" type="slidenum">
              <a:rPr lang="en-US"/>
              <a:pPr>
                <a:defRPr/>
              </a:pPr>
              <a:t>‹#›</a:t>
            </a:fld>
            <a:endParaRPr lang="en-US"/>
          </a:p>
        </p:txBody>
      </p:sp>
    </p:spTree>
    <p:extLst>
      <p:ext uri="{BB962C8B-B14F-4D97-AF65-F5344CB8AC3E}">
        <p14:creationId xmlns:p14="http://schemas.microsoft.com/office/powerpoint/2010/main" val="7553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solidFill>
                  <a:srgbClr val="003399"/>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49883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C45563-5E04-4CC8-A563-B1908013B969}" type="datetime1">
              <a:rPr lang="en-US" smtClean="0"/>
              <a:t>12/3/2020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7" name="Slide Number Placeholder 5"/>
          <p:cNvSpPr>
            <a:spLocks noGrp="1"/>
          </p:cNvSpPr>
          <p:nvPr>
            <p:ph type="sldNum" sz="quarter" idx="12"/>
          </p:nvPr>
        </p:nvSpPr>
        <p:spPr/>
        <p:txBody>
          <a:bodyPr/>
          <a:lstStyle>
            <a:lvl1pPr>
              <a:defRPr/>
            </a:lvl1pPr>
          </a:lstStyle>
          <a:p>
            <a:pPr>
              <a:defRPr/>
            </a:pPr>
            <a:fld id="{804B9F4E-DB15-4D44-ABA6-24A88DD27491}" type="slidenum">
              <a:rPr lang="en-US"/>
              <a:pPr>
                <a:defRPr/>
              </a:pPr>
              <a:t>‹#›</a:t>
            </a:fld>
            <a:endParaRPr lang="en-US"/>
          </a:p>
        </p:txBody>
      </p:sp>
    </p:spTree>
    <p:extLst>
      <p:ext uri="{BB962C8B-B14F-4D97-AF65-F5344CB8AC3E}">
        <p14:creationId xmlns:p14="http://schemas.microsoft.com/office/powerpoint/2010/main" val="92901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6AE4AEC-ACAB-4135-BE20-6D34C64F40AE}" type="datetime1">
              <a:rPr lang="en-US" smtClean="0"/>
              <a:t>12/3/2020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7" name="Slide Number Placeholder 5"/>
          <p:cNvSpPr>
            <a:spLocks noGrp="1"/>
          </p:cNvSpPr>
          <p:nvPr>
            <p:ph type="sldNum" sz="quarter" idx="12"/>
          </p:nvPr>
        </p:nvSpPr>
        <p:spPr/>
        <p:txBody>
          <a:bodyPr/>
          <a:lstStyle>
            <a:lvl1pPr>
              <a:defRPr/>
            </a:lvl1pPr>
          </a:lstStyle>
          <a:p>
            <a:pPr>
              <a:defRPr/>
            </a:pPr>
            <a:fld id="{3914CC5A-FB5F-472C-86D4-B74F3D4B041B}" type="slidenum">
              <a:rPr lang="en-US"/>
              <a:pPr>
                <a:defRPr/>
              </a:pPr>
              <a:t>‹#›</a:t>
            </a:fld>
            <a:endParaRPr lang="en-US"/>
          </a:p>
        </p:txBody>
      </p:sp>
    </p:spTree>
    <p:extLst>
      <p:ext uri="{BB962C8B-B14F-4D97-AF65-F5344CB8AC3E}">
        <p14:creationId xmlns:p14="http://schemas.microsoft.com/office/powerpoint/2010/main" val="1170813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0FF783-D7CB-4DEA-B814-E13DFA56D44E}" type="datetime1">
              <a:rPr lang="en-US" smtClean="0"/>
              <a:t>12/3/2020</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4" name="Slide Number Placeholder 5"/>
          <p:cNvSpPr>
            <a:spLocks noGrp="1"/>
          </p:cNvSpPr>
          <p:nvPr>
            <p:ph type="sldNum" sz="quarter" idx="12"/>
          </p:nvPr>
        </p:nvSpPr>
        <p:spPr/>
        <p:txBody>
          <a:bodyPr/>
          <a:lstStyle>
            <a:lvl1pPr>
              <a:defRPr/>
            </a:lvl1pPr>
          </a:lstStyle>
          <a:p>
            <a:pPr>
              <a:defRPr/>
            </a:pPr>
            <a:fld id="{F26D329F-9755-4D88-8E05-A0656C254212}" type="slidenum">
              <a:rPr lang="en-US"/>
              <a:pPr>
                <a:defRPr/>
              </a:pPr>
              <a:t>‹#›</a:t>
            </a:fld>
            <a:endParaRPr lang="en-US"/>
          </a:p>
        </p:txBody>
      </p:sp>
    </p:spTree>
    <p:extLst>
      <p:ext uri="{BB962C8B-B14F-4D97-AF65-F5344CB8AC3E}">
        <p14:creationId xmlns:p14="http://schemas.microsoft.com/office/powerpoint/2010/main" val="55886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1CB12E-D392-4048-B4DD-2CD73DEE257B}" type="datetime1">
              <a:rPr lang="en-US" smtClean="0"/>
              <a:t>12/3/2020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6" name="Slide Number Placeholder 5"/>
          <p:cNvSpPr>
            <a:spLocks noGrp="1"/>
          </p:cNvSpPr>
          <p:nvPr>
            <p:ph type="sldNum" sz="quarter" idx="12"/>
          </p:nvPr>
        </p:nvSpPr>
        <p:spPr/>
        <p:txBody>
          <a:bodyPr/>
          <a:lstStyle>
            <a:lvl1pPr>
              <a:defRPr/>
            </a:lvl1pPr>
          </a:lstStyle>
          <a:p>
            <a:pPr>
              <a:defRPr/>
            </a:pPr>
            <a:fld id="{068364A7-CD03-47D3-AB80-CAD13289B98A}" type="slidenum">
              <a:rPr lang="en-US"/>
              <a:pPr>
                <a:defRPr/>
              </a:pPr>
              <a:t>‹#›</a:t>
            </a:fld>
            <a:endParaRPr lang="en-US"/>
          </a:p>
        </p:txBody>
      </p:sp>
    </p:spTree>
    <p:extLst>
      <p:ext uri="{BB962C8B-B14F-4D97-AF65-F5344CB8AC3E}">
        <p14:creationId xmlns:p14="http://schemas.microsoft.com/office/powerpoint/2010/main" val="98609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295124F-3157-4077-A099-9572009D9AC2}" type="datetime1">
              <a:rPr lang="en-US" smtClean="0"/>
              <a:t>12/3/2020</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9" name="Slide Number Placeholder 5"/>
          <p:cNvSpPr>
            <a:spLocks noGrp="1"/>
          </p:cNvSpPr>
          <p:nvPr>
            <p:ph type="sldNum" sz="quarter" idx="12"/>
          </p:nvPr>
        </p:nvSpPr>
        <p:spPr/>
        <p:txBody>
          <a:bodyPr/>
          <a:lstStyle>
            <a:lvl1pPr>
              <a:defRPr/>
            </a:lvl1pPr>
          </a:lstStyle>
          <a:p>
            <a:pPr>
              <a:defRPr/>
            </a:pPr>
            <a:fld id="{EF53EC3C-A5D9-4A6D-BF2C-1FFDA5D4736A}" type="slidenum">
              <a:rPr lang="en-US"/>
              <a:pPr>
                <a:defRPr/>
              </a:pPr>
              <a:t>‹#›</a:t>
            </a:fld>
            <a:endParaRPr lang="en-US"/>
          </a:p>
        </p:txBody>
      </p:sp>
    </p:spTree>
    <p:extLst>
      <p:ext uri="{BB962C8B-B14F-4D97-AF65-F5344CB8AC3E}">
        <p14:creationId xmlns:p14="http://schemas.microsoft.com/office/powerpoint/2010/main" val="3119784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FA575A6-195C-479F-8499-9C26AD8CC479}" type="datetime1">
              <a:rPr lang="en-US" smtClean="0"/>
              <a:t>12/3/2020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Print copies are not controlled</a:t>
            </a:r>
          </a:p>
        </p:txBody>
      </p:sp>
      <p:sp>
        <p:nvSpPr>
          <p:cNvPr id="6" name="Slide Number Placeholder 5"/>
          <p:cNvSpPr>
            <a:spLocks noGrp="1"/>
          </p:cNvSpPr>
          <p:nvPr>
            <p:ph type="sldNum" sz="quarter" idx="12"/>
          </p:nvPr>
        </p:nvSpPr>
        <p:spPr/>
        <p:txBody>
          <a:bodyPr/>
          <a:lstStyle>
            <a:lvl1pPr>
              <a:defRPr/>
            </a:lvl1pPr>
          </a:lstStyle>
          <a:p>
            <a:pPr>
              <a:defRPr/>
            </a:pPr>
            <a:fld id="{2EDB028C-ABF3-42B9-98B4-5830C398AA30}" type="slidenum">
              <a:rPr lang="en-US"/>
              <a:pPr>
                <a:defRPr/>
              </a:pPr>
              <a:t>‹#›</a:t>
            </a:fld>
            <a:endParaRPr lang="en-US"/>
          </a:p>
        </p:txBody>
      </p:sp>
    </p:spTree>
    <p:extLst>
      <p:ext uri="{BB962C8B-B14F-4D97-AF65-F5344CB8AC3E}">
        <p14:creationId xmlns:p14="http://schemas.microsoft.com/office/powerpoint/2010/main" val="4228572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00500"/>
            <a:ext cx="10515600" cy="553469"/>
          </a:xfrm>
          <a:prstGeom prst="rect">
            <a:avLst/>
          </a:prstGeom>
        </p:spPr>
        <p:txBody>
          <a:bodyPr vert="horz" lIns="91440" tIns="45720" rIns="91440" bIns="45720" rtlCol="0" anchor="ctr">
            <a:normAutofit/>
          </a:bodyPr>
          <a:lstStyle/>
          <a:p>
            <a:r>
              <a:rPr lang="en-US"/>
              <a:t>Click to edit Master title style</a:t>
            </a:r>
          </a:p>
        </p:txBody>
      </p:sp>
      <p:sp>
        <p:nvSpPr>
          <p:cNvPr id="9" name="Rectangle 8"/>
          <p:cNvSpPr/>
          <p:nvPr userDrawn="1"/>
        </p:nvSpPr>
        <p:spPr>
          <a:xfrm>
            <a:off x="1328" y="6356352"/>
            <a:ext cx="12190672" cy="501649"/>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ectangle 9"/>
          <p:cNvSpPr/>
          <p:nvPr userDrawn="1"/>
        </p:nvSpPr>
        <p:spPr>
          <a:xfrm>
            <a:off x="-4011" y="6176964"/>
            <a:ext cx="12196011" cy="187414"/>
          </a:xfrm>
          <a:prstGeom prst="rect">
            <a:avLst/>
          </a:prstGeom>
          <a:solidFill>
            <a:srgbClr val="F7A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8" name="Picture 17">
            <a:extLst>
              <a:ext uri="{FF2B5EF4-FFF2-40B4-BE49-F238E27FC236}">
                <a16:creationId xmlns:a16="http://schemas.microsoft.com/office/drawing/2014/main" id="{A3CE205B-61EB-468B-9280-93D7C2D546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08966" y="841019"/>
            <a:ext cx="4368759" cy="2321281"/>
          </a:xfrm>
          <a:prstGeom prst="rect">
            <a:avLst/>
          </a:prstGeom>
        </p:spPr>
      </p:pic>
    </p:spTree>
    <p:extLst>
      <p:ext uri="{BB962C8B-B14F-4D97-AF65-F5344CB8AC3E}">
        <p14:creationId xmlns:p14="http://schemas.microsoft.com/office/powerpoint/2010/main" val="3819969786"/>
      </p:ext>
    </p:extLst>
  </p:cSld>
  <p:clrMap bg1="lt1" tx1="dk1" bg2="lt2" tx2="dk2" accent1="accent1" accent2="accent2" accent3="accent3" accent4="accent4" accent5="accent5" accent6="accent6" hlink="hlink" folHlink="folHlink"/>
  <p:sldLayoutIdLst>
    <p:sldLayoutId id="2147483694" r:id="rId1"/>
    <p:sldLayoutId id="2147483696" r:id="rId2"/>
  </p:sldLayoutIdLst>
  <p:txStyles>
    <p:titleStyle>
      <a:lvl1pPr algn="ctr" defTabSz="914400" rtl="0" eaLnBrk="1" latinLnBrk="0" hangingPunct="1">
        <a:lnSpc>
          <a:spcPct val="90000"/>
        </a:lnSpc>
        <a:spcBef>
          <a:spcPct val="0"/>
        </a:spcBef>
        <a:buNone/>
        <a:defRPr sz="4400" b="1" kern="1200">
          <a:solidFill>
            <a:srgbClr val="003399"/>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528" userDrawn="1">
          <p15:clr>
            <a:srgbClr val="F26B43"/>
          </p15:clr>
        </p15:guide>
        <p15:guide id="3" orient="horz" pos="1992" userDrawn="1">
          <p15:clr>
            <a:srgbClr val="F26B43"/>
          </p15:clr>
        </p15:guide>
        <p15:guide id="4" orient="horz" pos="25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F4B52D-F09F-4BFA-884D-A8CB0E03006F}" type="datetimeFigureOut">
              <a:rPr lang="en-US" smtClean="0"/>
              <a:t>12/3/2020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1FB143-3908-4966-B430-3C62A5ADA9D1}" type="slidenum">
              <a:rPr lang="en-US" smtClean="0"/>
              <a:t>‹#›</a:t>
            </a:fld>
            <a:endParaRPr lang="en-US"/>
          </a:p>
        </p:txBody>
      </p:sp>
      <p:sp>
        <p:nvSpPr>
          <p:cNvPr id="8" name="Rectangle 7"/>
          <p:cNvSpPr/>
          <p:nvPr userDrawn="1"/>
        </p:nvSpPr>
        <p:spPr>
          <a:xfrm>
            <a:off x="1328" y="6356352"/>
            <a:ext cx="12190672" cy="501649"/>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userDrawn="1"/>
        </p:nvSpPr>
        <p:spPr>
          <a:xfrm>
            <a:off x="-4011" y="6176964"/>
            <a:ext cx="12196011" cy="187414"/>
          </a:xfrm>
          <a:prstGeom prst="rect">
            <a:avLst/>
          </a:prstGeom>
          <a:solidFill>
            <a:srgbClr val="F7A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0" name="Picture 19">
            <a:extLst>
              <a:ext uri="{FF2B5EF4-FFF2-40B4-BE49-F238E27FC236}">
                <a16:creationId xmlns:a16="http://schemas.microsoft.com/office/drawing/2014/main" id="{D598AB08-B2DA-4A80-9E20-218B8319990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111837" y="5029201"/>
            <a:ext cx="1582858" cy="841030"/>
          </a:xfrm>
          <a:prstGeom prst="rect">
            <a:avLst/>
          </a:prstGeom>
        </p:spPr>
      </p:pic>
    </p:spTree>
    <p:extLst>
      <p:ext uri="{BB962C8B-B14F-4D97-AF65-F5344CB8AC3E}">
        <p14:creationId xmlns:p14="http://schemas.microsoft.com/office/powerpoint/2010/main" val="451007348"/>
      </p:ext>
    </p:extLst>
  </p:cSld>
  <p:clrMap bg1="lt1" tx1="dk1" bg2="lt2" tx2="dk2" accent1="accent1" accent2="accent2" accent3="accent3" accent4="accent4" accent5="accent5" accent6="accent6" hlink="hlink" folHlink="folHlink"/>
  <p:sldLayoutIdLst>
    <p:sldLayoutId id="2147483693" r:id="rId1"/>
    <p:sldLayoutId id="2147483698" r:id="rId2"/>
    <p:sldLayoutId id="2147483699" r:id="rId3"/>
    <p:sldLayoutId id="2147483700" r:id="rId4"/>
    <p:sldLayoutId id="2147483701" r:id="rId5"/>
    <p:sldLayoutId id="2147483702" r:id="rId6"/>
    <p:sldLayoutId id="2147483703" r:id="rId7"/>
    <p:sldLayoutId id="2147483704" r:id="rId8"/>
  </p:sldLayoutIdLst>
  <p:txStyles>
    <p:titleStyle>
      <a:lvl1pPr algn="l" defTabSz="685800" rtl="0" eaLnBrk="1" latinLnBrk="0" hangingPunct="1">
        <a:lnSpc>
          <a:spcPct val="90000"/>
        </a:lnSpc>
        <a:spcBef>
          <a:spcPct val="0"/>
        </a:spcBef>
        <a:buNone/>
        <a:defRPr sz="2700" b="1" kern="1200">
          <a:solidFill>
            <a:srgbClr val="155FAD"/>
          </a:solidFill>
          <a:latin typeface="Calibri" panose="020F0502020204030204" pitchFamily="34" charset="0"/>
          <a:ea typeface="+mj-ea"/>
          <a:cs typeface="+mj-cs"/>
        </a:defRPr>
      </a:lvl1pPr>
    </p:titleStyle>
    <p:bodyStyle>
      <a:lvl1pPr marL="171450" indent="-171450" algn="l" defTabSz="685800" rtl="0" eaLnBrk="1" latinLnBrk="0" hangingPunct="1">
        <a:lnSpc>
          <a:spcPct val="90000"/>
        </a:lnSpc>
        <a:spcBef>
          <a:spcPts val="750"/>
        </a:spcBef>
        <a:buClr>
          <a:srgbClr val="003399"/>
        </a:buClr>
        <a:buSzPct val="75000"/>
        <a:buFont typeface="Wingdings" panose="05000000000000000000" pitchFamily="2" charset="2"/>
        <a:buChar char=""/>
        <a:defRPr sz="1800" kern="1200">
          <a:solidFill>
            <a:schemeClr val="tx1"/>
          </a:solidFill>
          <a:latin typeface="Calibri" panose="020F0502020204030204" pitchFamily="34" charset="0"/>
          <a:ea typeface="+mn-ea"/>
          <a:cs typeface="+mn-cs"/>
        </a:defRPr>
      </a:lvl1pPr>
      <a:lvl2pPr marL="342900" indent="-171450" algn="l" defTabSz="685800" rtl="0" eaLnBrk="1" latinLnBrk="0" hangingPunct="1">
        <a:lnSpc>
          <a:spcPct val="90000"/>
        </a:lnSpc>
        <a:spcBef>
          <a:spcPts val="375"/>
        </a:spcBef>
        <a:buClr>
          <a:srgbClr val="003399"/>
        </a:buClr>
        <a:buFont typeface="Symbol" panose="05050102010706020507" pitchFamily="18" charset="2"/>
        <a:buChar char="-"/>
        <a:defRPr sz="1800" kern="1200">
          <a:solidFill>
            <a:schemeClr val="tx1"/>
          </a:solidFill>
          <a:latin typeface="Calibri" panose="020F0502020204030204" pitchFamily="34" charset="0"/>
          <a:ea typeface="+mn-ea"/>
          <a:cs typeface="+mn-cs"/>
        </a:defRPr>
      </a:lvl2pPr>
      <a:lvl3pPr marL="514350" indent="-171450" algn="l" defTabSz="685800" rtl="0" eaLnBrk="1" latinLnBrk="0" hangingPunct="1">
        <a:lnSpc>
          <a:spcPct val="90000"/>
        </a:lnSpc>
        <a:spcBef>
          <a:spcPts val="375"/>
        </a:spcBef>
        <a:buClr>
          <a:srgbClr val="0066CC"/>
        </a:buClr>
        <a:buSzPct val="65000"/>
        <a:buFont typeface="Wingdings" panose="05000000000000000000" pitchFamily="2" charset="2"/>
        <a:buChar char=""/>
        <a:defRPr sz="1800" kern="1200">
          <a:solidFill>
            <a:schemeClr val="tx1"/>
          </a:solidFill>
          <a:latin typeface="Calibri" panose="020F0502020204030204" pitchFamily="34" charset="0"/>
          <a:ea typeface="+mn-ea"/>
          <a:cs typeface="+mn-cs"/>
        </a:defRPr>
      </a:lvl3pPr>
      <a:lvl4pPr marL="685800" indent="-171450" algn="l" defTabSz="685800" rtl="0" eaLnBrk="1" latinLnBrk="0" hangingPunct="1">
        <a:lnSpc>
          <a:spcPct val="90000"/>
        </a:lnSpc>
        <a:spcBef>
          <a:spcPts val="375"/>
        </a:spcBef>
        <a:buClr>
          <a:srgbClr val="0066CC"/>
        </a:buClr>
        <a:buFont typeface="Symbol" panose="05050102010706020507" pitchFamily="18" charset="2"/>
        <a:buChar char="-"/>
        <a:defRPr sz="1800" kern="1200">
          <a:solidFill>
            <a:schemeClr val="tx1"/>
          </a:solidFill>
          <a:latin typeface="Calibri" panose="020F0502020204030204" pitchFamily="34" charset="0"/>
          <a:ea typeface="+mn-ea"/>
          <a:cs typeface="+mn-cs"/>
        </a:defRPr>
      </a:lvl4pPr>
      <a:lvl5pPr marL="857250" indent="-171450" algn="l" defTabSz="685800" rtl="0" eaLnBrk="1" latinLnBrk="0" hangingPunct="1">
        <a:lnSpc>
          <a:spcPct val="90000"/>
        </a:lnSpc>
        <a:spcBef>
          <a:spcPts val="375"/>
        </a:spcBef>
        <a:buClr>
          <a:srgbClr val="0099FF"/>
        </a:buClr>
        <a:buSzPct val="55000"/>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864" userDrawn="1">
          <p15:clr>
            <a:srgbClr val="F26B43"/>
          </p15:clr>
        </p15:guide>
        <p15:guide id="2" orient="horz" pos="3168" userDrawn="1">
          <p15:clr>
            <a:srgbClr val="F26B43"/>
          </p15:clr>
        </p15:guide>
        <p15:guide id="3" orient="horz" pos="369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A2E9A-46DA-4747-A117-67146E95EEB9}" type="datetimeFigureOut">
              <a:rPr lang="en-US" smtClean="0"/>
              <a:t>12/3/2020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024EB-7B85-4D9A-B96F-B7310010EB0F}" type="slidenum">
              <a:rPr lang="en-US" smtClean="0"/>
              <a:t>‹#›</a:t>
            </a:fld>
            <a:endParaRPr lang="en-US"/>
          </a:p>
        </p:txBody>
      </p:sp>
      <p:sp>
        <p:nvSpPr>
          <p:cNvPr id="9" name="Rectangle 8"/>
          <p:cNvSpPr/>
          <p:nvPr userDrawn="1"/>
        </p:nvSpPr>
        <p:spPr>
          <a:xfrm>
            <a:off x="1328" y="6356352"/>
            <a:ext cx="12190672" cy="501649"/>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Rectangle 9"/>
          <p:cNvSpPr/>
          <p:nvPr userDrawn="1"/>
        </p:nvSpPr>
        <p:spPr>
          <a:xfrm>
            <a:off x="-4011" y="6176964"/>
            <a:ext cx="12196011" cy="187414"/>
          </a:xfrm>
          <a:prstGeom prst="rect">
            <a:avLst/>
          </a:prstGeom>
          <a:solidFill>
            <a:srgbClr val="F7A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945328307"/>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2700" b="1" kern="1200">
          <a:solidFill>
            <a:srgbClr val="0033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ellspan.sharepoint.com/sites/system/nursing/System%20Policies/Forms/All%20Documents%20New.aspx?id=%2Fsites%2Fsystem%2Fnursing%2FSystem%20Policies%2FSystem%20Policies%2FPractice%20and%20Quality%2FSYS%2DPQ%20Restraint%20Policy%2Epdf&amp;parent=%2Fsites%2Fsystem%2Fnursing%2FSystem%20Policies%2FSystem%20Policies%2FPractice%20and%20Quality"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hyperlink" Target="http://christ4thailand.blogspot.com/2012/08/the-sneeze.html" TargetMode="External"/><Relationship Id="rId2" Type="http://schemas.openxmlformats.org/officeDocument/2006/relationships/image" Target="../media/image76.jpe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8.gif"/><Relationship Id="rId7" Type="http://schemas.openxmlformats.org/officeDocument/2006/relationships/image" Target="../media/image80.jpeg"/><Relationship Id="rId2" Type="http://schemas.openxmlformats.org/officeDocument/2006/relationships/image" Target="../media/image77.gif"/><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69.jpeg"/><Relationship Id="rId4" Type="http://schemas.openxmlformats.org/officeDocument/2006/relationships/image" Target="../media/image79.gif"/></Relationships>
</file>

<file path=ppt/slides/_rels/slide68.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85.jpeg"/><Relationship Id="rId5" Type="http://schemas.openxmlformats.org/officeDocument/2006/relationships/image" Target="cid:image001.png@01D22947.AC191EF0" TargetMode="External"/><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7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8.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8DF0D-DB7A-45BF-9CEC-0DE340853366}"/>
              </a:ext>
            </a:extLst>
          </p:cNvPr>
          <p:cNvSpPr>
            <a:spLocks noGrp="1"/>
          </p:cNvSpPr>
          <p:nvPr>
            <p:ph type="title"/>
          </p:nvPr>
        </p:nvSpPr>
        <p:spPr>
          <a:xfrm>
            <a:off x="838200" y="4000500"/>
            <a:ext cx="10515600" cy="964532"/>
          </a:xfrm>
        </p:spPr>
        <p:txBody>
          <a:bodyPr>
            <a:normAutofit/>
          </a:bodyPr>
          <a:lstStyle/>
          <a:p>
            <a:r>
              <a:rPr lang="en-US">
                <a:latin typeface="Times New Roman" panose="02020603050405020304" pitchFamily="18" charset="0"/>
                <a:cs typeface="Times New Roman" panose="02020603050405020304" pitchFamily="18" charset="0"/>
              </a:rPr>
              <a:t>Welcome to Gettysburg Hospital</a:t>
            </a:r>
            <a:br>
              <a:rPr lang="en-US">
                <a:latin typeface="Times New Roman" panose="02020603050405020304" pitchFamily="18" charset="0"/>
                <a:cs typeface="Times New Roman" panose="02020603050405020304" pitchFamily="18" charset="0"/>
              </a:rPr>
            </a:br>
            <a:r>
              <a:rPr lang="en-US" sz="1800">
                <a:latin typeface="Times New Roman" panose="02020603050405020304" pitchFamily="18" charset="0"/>
                <a:cs typeface="Times New Roman" panose="02020603050405020304" pitchFamily="18" charset="0"/>
              </a:rPr>
              <a:t>Provider Orientation Information</a:t>
            </a:r>
          </a:p>
        </p:txBody>
      </p:sp>
    </p:spTree>
    <p:extLst>
      <p:ext uri="{BB962C8B-B14F-4D97-AF65-F5344CB8AC3E}">
        <p14:creationId xmlns:p14="http://schemas.microsoft.com/office/powerpoint/2010/main" val="1473644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BA4C01B1-746C-48D8-8056-09CEF8E44C7E}"/>
              </a:ext>
            </a:extLst>
          </p:cNvPr>
          <p:cNvSpPr>
            <a:spLocks noGrp="1"/>
          </p:cNvSpPr>
          <p:nvPr>
            <p:ph type="title"/>
          </p:nvPr>
        </p:nvSpPr>
        <p:spPr/>
        <p:txBody>
          <a:bodyPr/>
          <a:lstStyle/>
          <a:p>
            <a:r>
              <a:rPr lang="en-US" altLang="en-US" sz="4400">
                <a:latin typeface="Times New Roman" panose="02020603050405020304" pitchFamily="18" charset="0"/>
                <a:cs typeface="Times New Roman" panose="02020603050405020304" pitchFamily="18" charset="0"/>
              </a:rPr>
              <a:t>What is ISO?</a:t>
            </a:r>
          </a:p>
        </p:txBody>
      </p:sp>
      <p:sp>
        <p:nvSpPr>
          <p:cNvPr id="89091" name="Content Placeholder 2">
            <a:extLst>
              <a:ext uri="{FF2B5EF4-FFF2-40B4-BE49-F238E27FC236}">
                <a16:creationId xmlns:a16="http://schemas.microsoft.com/office/drawing/2014/main" id="{298CF640-302D-410C-8DC8-74A7A3924141}"/>
              </a:ext>
            </a:extLst>
          </p:cNvPr>
          <p:cNvSpPr>
            <a:spLocks noGrp="1"/>
          </p:cNvSpPr>
          <p:nvPr>
            <p:ph idx="4294967295"/>
          </p:nvPr>
        </p:nvSpPr>
        <p:spPr>
          <a:xfrm>
            <a:off x="605589" y="1417198"/>
            <a:ext cx="9172074" cy="4023603"/>
          </a:xfrm>
        </p:spPr>
        <p:txBody>
          <a:bodyPr/>
          <a:lstStyle/>
          <a:p>
            <a:pPr>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ISO: the organization (International Organization for Standardization)</a:t>
            </a:r>
          </a:p>
          <a:p>
            <a:pPr lvl="1">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A network of 163 member countries</a:t>
            </a:r>
          </a:p>
          <a:p>
            <a:pPr lvl="1">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Focused on International standards</a:t>
            </a:r>
          </a:p>
          <a:p>
            <a:pPr lvl="1"/>
            <a:endParaRPr lang="en-US" altLang="en-US" sz="280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altLang="en-US" sz="2800">
                <a:latin typeface="Times New Roman" panose="02020603050405020304" pitchFamily="18" charset="0"/>
                <a:cs typeface="Times New Roman" panose="02020603050405020304" pitchFamily="18" charset="0"/>
              </a:rPr>
              <a:t>ISO = the standards (9001:2015)</a:t>
            </a:r>
          </a:p>
          <a:p>
            <a:pPr lvl="1">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A minimum set of quality standards</a:t>
            </a:r>
          </a:p>
          <a:p>
            <a:pPr lvl="1">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Not Healthcare specific: Applicable to all types of organizations</a:t>
            </a:r>
          </a:p>
          <a:p>
            <a:pPr lvl="1">
              <a:buFont typeface="Wingdings" panose="05000000000000000000" pitchFamily="2" charset="2"/>
              <a:buChar char="ü"/>
            </a:pPr>
            <a:r>
              <a:rPr lang="en-US" altLang="en-US" sz="2800">
                <a:latin typeface="Times New Roman" panose="02020603050405020304" pitchFamily="18" charset="0"/>
                <a:cs typeface="Times New Roman" panose="02020603050405020304" pitchFamily="18" charset="0"/>
              </a:rPr>
              <a:t>Not very prescriptive</a:t>
            </a:r>
          </a:p>
        </p:txBody>
      </p:sp>
      <p:pic>
        <p:nvPicPr>
          <p:cNvPr id="2" name="Picture 1">
            <a:extLst>
              <a:ext uri="{FF2B5EF4-FFF2-40B4-BE49-F238E27FC236}">
                <a16:creationId xmlns:a16="http://schemas.microsoft.com/office/drawing/2014/main" id="{0C3F8545-FCD7-40EC-9EE7-FE607DF71A88}"/>
              </a:ext>
            </a:extLst>
          </p:cNvPr>
          <p:cNvPicPr>
            <a:picLocks noChangeAspect="1"/>
          </p:cNvPicPr>
          <p:nvPr/>
        </p:nvPicPr>
        <p:blipFill>
          <a:blip r:embed="rId2"/>
          <a:stretch>
            <a:fillRect/>
          </a:stretch>
        </p:blipFill>
        <p:spPr>
          <a:xfrm>
            <a:off x="10289989" y="264155"/>
            <a:ext cx="1365622" cy="926672"/>
          </a:xfrm>
          <a:prstGeom prst="rect">
            <a:avLst/>
          </a:prstGeom>
        </p:spPr>
      </p:pic>
    </p:spTree>
    <p:extLst>
      <p:ext uri="{BB962C8B-B14F-4D97-AF65-F5344CB8AC3E}">
        <p14:creationId xmlns:p14="http://schemas.microsoft.com/office/powerpoint/2010/main" val="1643011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A7B7-112C-477B-BB93-C1C3C01D2A84}"/>
              </a:ext>
            </a:extLst>
          </p:cNvPr>
          <p:cNvSpPr>
            <a:spLocks noGrp="1"/>
          </p:cNvSpPr>
          <p:nvPr>
            <p:ph type="title"/>
          </p:nvPr>
        </p:nvSpPr>
        <p:spPr/>
        <p:txBody>
          <a:bodyPr/>
          <a:lstStyle/>
          <a:p>
            <a:r>
              <a:rPr lang="en-US" sz="4400">
                <a:latin typeface="Times New Roman" panose="02020603050405020304" pitchFamily="18" charset="0"/>
                <a:cs typeface="Times New Roman" panose="02020603050405020304" pitchFamily="18" charset="0"/>
              </a:rPr>
              <a:t>Your Role in ISO 9001</a:t>
            </a:r>
          </a:p>
        </p:txBody>
      </p:sp>
      <p:sp>
        <p:nvSpPr>
          <p:cNvPr id="3" name="Rectangle 2">
            <a:extLst>
              <a:ext uri="{FF2B5EF4-FFF2-40B4-BE49-F238E27FC236}">
                <a16:creationId xmlns:a16="http://schemas.microsoft.com/office/drawing/2014/main" id="{172442B0-3914-4304-A6A8-28C4582A183C}"/>
              </a:ext>
            </a:extLst>
          </p:cNvPr>
          <p:cNvSpPr/>
          <p:nvPr/>
        </p:nvSpPr>
        <p:spPr>
          <a:xfrm>
            <a:off x="838200" y="1303745"/>
            <a:ext cx="9494420"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Customer Focus</a:t>
            </a:r>
          </a:p>
          <a:p>
            <a:pPr marL="69056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Recognize your direct and indirect customers: patients, families, visitors, co-workers, supervisors, other departments</a:t>
            </a:r>
          </a:p>
          <a:p>
            <a:pPr marL="69056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Understand their needs and expectations</a:t>
            </a:r>
          </a:p>
          <a:p>
            <a:pPr marL="69056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Be aware of your patient satisfaction scores from Press Ganey</a:t>
            </a:r>
          </a:p>
          <a:p>
            <a:pPr marL="69056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Ensure new processes are designed with the patient in the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Leadership</a:t>
            </a:r>
          </a:p>
          <a:p>
            <a:pPr marL="69056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Know the organization’s mission, vision, strategies, policies and processes throughout the organization</a:t>
            </a:r>
          </a:p>
          <a:p>
            <a:pPr marL="690563"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Be committed to quality – SPEAK UP if you see any issue</a:t>
            </a:r>
          </a:p>
        </p:txBody>
      </p:sp>
    </p:spTree>
    <p:extLst>
      <p:ext uri="{BB962C8B-B14F-4D97-AF65-F5344CB8AC3E}">
        <p14:creationId xmlns:p14="http://schemas.microsoft.com/office/powerpoint/2010/main" val="194650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sz="4400">
                <a:latin typeface="Times New Roman" panose="02020603050405020304" pitchFamily="18" charset="0"/>
                <a:cs typeface="Times New Roman" panose="02020603050405020304" pitchFamily="18" charset="0"/>
              </a:rPr>
              <a:t>Your role continued …</a:t>
            </a:r>
          </a:p>
        </p:txBody>
      </p:sp>
      <p:sp>
        <p:nvSpPr>
          <p:cNvPr id="2" name="Rectangle 1">
            <a:extLst>
              <a:ext uri="{FF2B5EF4-FFF2-40B4-BE49-F238E27FC236}">
                <a16:creationId xmlns:a16="http://schemas.microsoft.com/office/drawing/2014/main" id="{1866DFB5-EFF9-4843-A7DF-104EBC0D0609}"/>
              </a:ext>
            </a:extLst>
          </p:cNvPr>
          <p:cNvSpPr/>
          <p:nvPr/>
        </p:nvSpPr>
        <p:spPr>
          <a:xfrm>
            <a:off x="838200" y="1082203"/>
            <a:ext cx="10074442" cy="469359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Engagement of People</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Promote collaboration throughout the organization</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Identify opportunities for improvement in your department and WGH</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Work with your supervisor/manager to create goals to facilitate your personal and professional development</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Complete the Employee Engagement Surveys from WellSpan</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Process approach</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Know if workflows or standard work have been created for the work you do</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Follow the workflows or standard work</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If you identify an issue/difference between your practice/work and the workflow – SPEAK UP</a:t>
            </a:r>
          </a:p>
          <a:p>
            <a:pPr marL="625475"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3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Let your supervisor/manager know if there is a process that needs to have standard work created</a:t>
            </a:r>
          </a:p>
        </p:txBody>
      </p:sp>
    </p:spTree>
    <p:extLst>
      <p:ext uri="{BB962C8B-B14F-4D97-AF65-F5344CB8AC3E}">
        <p14:creationId xmlns:p14="http://schemas.microsoft.com/office/powerpoint/2010/main" val="398873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sz="4400">
                <a:latin typeface="Times New Roman" panose="02020603050405020304" pitchFamily="18" charset="0"/>
                <a:cs typeface="Times New Roman" panose="02020603050405020304" pitchFamily="18" charset="0"/>
              </a:rPr>
              <a:t>Your role continued …</a:t>
            </a:r>
          </a:p>
        </p:txBody>
      </p:sp>
      <p:sp>
        <p:nvSpPr>
          <p:cNvPr id="2" name="Rectangle 1">
            <a:extLst>
              <a:ext uri="{FF2B5EF4-FFF2-40B4-BE49-F238E27FC236}">
                <a16:creationId xmlns:a16="http://schemas.microsoft.com/office/drawing/2014/main" id="{1866DFB5-EFF9-4843-A7DF-104EBC0D0609}"/>
              </a:ext>
            </a:extLst>
          </p:cNvPr>
          <p:cNvSpPr/>
          <p:nvPr/>
        </p:nvSpPr>
        <p:spPr>
          <a:xfrm>
            <a:off x="838200" y="1378982"/>
            <a:ext cx="10074442" cy="3770263"/>
          </a:xfrm>
          <a:prstGeom prst="rect">
            <a:avLst/>
          </a:prstGeom>
        </p:spPr>
        <p:txBody>
          <a:bodyPr wrap="square">
            <a:spAutoFit/>
          </a:bodyPr>
          <a:lstStyle/>
          <a:p>
            <a:pPr marL="342900" lvl="0" indent="-342900">
              <a:buFont typeface="Arial" panose="020B0604020202020204" pitchFamily="34" charset="0"/>
              <a:buChar char="•"/>
              <a:defRPr/>
            </a:pPr>
            <a:r>
              <a:rPr lang="en-US" sz="2400" b="1">
                <a:solidFill>
                  <a:prstClr val="black"/>
                </a:solidFill>
                <a:latin typeface="Times New Roman" panose="02020603050405020304" pitchFamily="18" charset="0"/>
                <a:cs typeface="Times New Roman" panose="02020603050405020304" pitchFamily="18" charset="0"/>
              </a:rPr>
              <a:t>Improvement</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SPEAK UP when you see an opportunity for improvement</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Participate in department huddles</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Be a problem solver</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Evidence-based decision making</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Ask to see the data/metrics from your department</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Use the data to drive process improvement</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Relationship management</a:t>
            </a:r>
          </a:p>
          <a:p>
            <a:pPr marL="625475" lvl="0" indent="-342900">
              <a:buFont typeface="Wingdings" panose="05000000000000000000" pitchFamily="2" charset="2"/>
              <a:buChar char="ü"/>
              <a:defRPr/>
            </a:pPr>
            <a:r>
              <a:rPr lang="en-US" sz="2400">
                <a:solidFill>
                  <a:prstClr val="black"/>
                </a:solidFill>
                <a:latin typeface="Times New Roman" panose="02020603050405020304" pitchFamily="18" charset="0"/>
                <a:cs typeface="Times New Roman" panose="02020603050405020304" pitchFamily="18" charset="0"/>
              </a:rPr>
              <a:t>Share concerns or satisfaction with vendors, suppliers</a:t>
            </a:r>
          </a:p>
          <a:p>
            <a:pPr lvl="0">
              <a:defRPr/>
            </a:pPr>
            <a:endParaRPr lang="en-US" sz="23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861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tLang="en-US" sz="4400">
                <a:latin typeface="Times New Roman" panose="02020603050405020304" pitchFamily="18" charset="0"/>
                <a:cs typeface="Times New Roman" panose="02020603050405020304" pitchFamily="18" charset="0"/>
              </a:rPr>
              <a:t>Your role continued …</a:t>
            </a:r>
          </a:p>
        </p:txBody>
      </p:sp>
      <p:sp>
        <p:nvSpPr>
          <p:cNvPr id="124931" name="Content Placeholder 2"/>
          <p:cNvSpPr>
            <a:spLocks noGrp="1"/>
          </p:cNvSpPr>
          <p:nvPr>
            <p:ph idx="4294967295"/>
          </p:nvPr>
        </p:nvSpPr>
        <p:spPr>
          <a:xfrm>
            <a:off x="473241" y="1357312"/>
            <a:ext cx="9970169" cy="4674520"/>
          </a:xfrm>
        </p:spPr>
        <p:txBody>
          <a:bodyPr/>
          <a:lstStyle/>
          <a:p>
            <a:pPr>
              <a:buFont typeface="Arial" panose="020B0604020202020204" pitchFamily="34" charset="0"/>
              <a:buChar char="•"/>
            </a:pPr>
            <a:r>
              <a:rPr lang="en-US" altLang="en-US" sz="2400" b="1">
                <a:latin typeface="Times New Roman" panose="02020603050405020304" pitchFamily="18" charset="0"/>
                <a:cs typeface="Times New Roman" panose="02020603050405020304" pitchFamily="18" charset="0"/>
              </a:rPr>
              <a:t>Control of Documents</a:t>
            </a:r>
          </a:p>
          <a:p>
            <a:pPr lvl="1">
              <a:buFont typeface="Wingdings" panose="05000000000000000000" pitchFamily="2" charset="2"/>
              <a:buChar char="ü"/>
            </a:pPr>
            <a:r>
              <a:rPr lang="en-US" altLang="en-US" sz="2400">
                <a:latin typeface="Times New Roman" panose="02020603050405020304" pitchFamily="18" charset="0"/>
                <a:cs typeface="Times New Roman" panose="02020603050405020304" pitchFamily="18" charset="0"/>
              </a:rPr>
              <a:t>Put expiration dates on any created materials</a:t>
            </a:r>
          </a:p>
          <a:p>
            <a:pPr lvl="1">
              <a:buFont typeface="Wingdings" panose="05000000000000000000" pitchFamily="2" charset="2"/>
              <a:buChar char="ü"/>
            </a:pPr>
            <a:r>
              <a:rPr lang="en-US" altLang="en-US" sz="2400">
                <a:latin typeface="Times New Roman" panose="02020603050405020304" pitchFamily="18" charset="0"/>
                <a:cs typeface="Times New Roman" panose="02020603050405020304" pitchFamily="18" charset="0"/>
              </a:rPr>
              <a:t>Toss posted materials that are expired</a:t>
            </a:r>
          </a:p>
          <a:p>
            <a:pPr lvl="1">
              <a:buFont typeface="Wingdings" panose="05000000000000000000" pitchFamily="2" charset="2"/>
              <a:buChar char="ü"/>
            </a:pPr>
            <a:r>
              <a:rPr lang="en-US" altLang="en-US" sz="2400">
                <a:latin typeface="Times New Roman" panose="02020603050405020304" pitchFamily="18" charset="0"/>
                <a:cs typeface="Times New Roman" panose="02020603050405020304" pitchFamily="18" charset="0"/>
              </a:rPr>
              <a:t>Do not keep copies of printed policies</a:t>
            </a:r>
          </a:p>
          <a:p>
            <a:pPr lvl="2">
              <a:buFont typeface="Arial" panose="020B0604020202020204" pitchFamily="34" charset="0"/>
              <a:buChar char="•"/>
            </a:pPr>
            <a:r>
              <a:rPr lang="en-US" altLang="en-US" sz="2400">
                <a:latin typeface="Times New Roman" panose="02020603050405020304" pitchFamily="18" charset="0"/>
                <a:cs typeface="Times New Roman" panose="02020603050405020304" pitchFamily="18" charset="0"/>
              </a:rPr>
              <a:t>Print </a:t>
            </a:r>
            <a:r>
              <a:rPr lang="en-US" altLang="en-US" sz="2400">
                <a:latin typeface="Times New Roman" panose="02020603050405020304" pitchFamily="18" charset="0"/>
                <a:cs typeface="Times New Roman" panose="02020603050405020304" pitchFamily="18" charset="0"/>
                <a:sym typeface="Wingdings" panose="05000000000000000000" pitchFamily="2" charset="2"/>
              </a:rPr>
              <a:t> Use  Discard   </a:t>
            </a:r>
            <a:r>
              <a:rPr lang="en-US" altLang="en-US" sz="2400" b="1">
                <a:latin typeface="Times New Roman" panose="02020603050405020304" pitchFamily="18" charset="0"/>
                <a:cs typeface="Times New Roman" panose="02020603050405020304" pitchFamily="18" charset="0"/>
                <a:sym typeface="Wingdings" panose="05000000000000000000" pitchFamily="2" charset="2"/>
              </a:rPr>
              <a:t>DO NOT HOARD PRINTED DOCUMENTS</a:t>
            </a:r>
          </a:p>
          <a:p>
            <a:pPr lvl="2">
              <a:buFont typeface="Arial" panose="020B0604020202020204" pitchFamily="34" charset="0"/>
              <a:buChar char="•"/>
            </a:pPr>
            <a:r>
              <a:rPr lang="en-US" altLang="en-US" sz="2400">
                <a:latin typeface="Times New Roman" panose="02020603050405020304" pitchFamily="18" charset="0"/>
                <a:cs typeface="Times New Roman" panose="02020603050405020304" pitchFamily="18" charset="0"/>
                <a:sym typeface="Wingdings" panose="05000000000000000000" pitchFamily="2" charset="2"/>
              </a:rPr>
              <a:t>Ensure you are using the most current version of the document, form etc.</a:t>
            </a:r>
          </a:p>
          <a:p>
            <a:pPr marL="342900" lvl="2" indent="0">
              <a:buNone/>
            </a:pPr>
            <a:endParaRPr lang="en-US" altLang="en-US" sz="240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altLang="en-US" sz="2400" b="1">
                <a:latin typeface="Times New Roman" panose="02020603050405020304" pitchFamily="18" charset="0"/>
                <a:cs typeface="Times New Roman" panose="02020603050405020304" pitchFamily="18" charset="0"/>
              </a:rPr>
              <a:t>Notify supervisors/managers of any identified defects (any where)</a:t>
            </a:r>
          </a:p>
          <a:p>
            <a:pPr lvl="1">
              <a:buFont typeface="Wingdings" panose="05000000000000000000" pitchFamily="2" charset="2"/>
              <a:buChar char="ü"/>
            </a:pPr>
            <a:r>
              <a:rPr lang="en-US" altLang="en-US" sz="2400">
                <a:latin typeface="Times New Roman" panose="02020603050405020304" pitchFamily="18" charset="0"/>
                <a:cs typeface="Times New Roman" panose="02020603050405020304" pitchFamily="18" charset="0"/>
              </a:rPr>
              <a:t>Complete SRS report when you identify an unexpected occurrence or event</a:t>
            </a:r>
          </a:p>
          <a:p>
            <a:pPr lvl="1">
              <a:buFont typeface="Wingdings" panose="05000000000000000000" pitchFamily="2" charset="2"/>
              <a:buChar char="ü"/>
            </a:pPr>
            <a:r>
              <a:rPr lang="en-US" altLang="en-US" sz="2400">
                <a:latin typeface="Times New Roman" panose="02020603050405020304" pitchFamily="18" charset="0"/>
                <a:cs typeface="Times New Roman" panose="02020603050405020304" pitchFamily="18" charset="0"/>
              </a:rPr>
              <a:t>Bring the issue up at your department huddles (Heads Up, Speak Up)</a:t>
            </a:r>
          </a:p>
        </p:txBody>
      </p:sp>
      <p:pic>
        <p:nvPicPr>
          <p:cNvPr id="12493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2252" y="18966"/>
            <a:ext cx="2332707" cy="27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583695" y="2579837"/>
            <a:ext cx="398463"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58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idx="4294967295"/>
          </p:nvPr>
        </p:nvSpPr>
        <p:spPr bwMode="auto">
          <a:xfrm>
            <a:off x="2708274" y="160420"/>
            <a:ext cx="6775451" cy="7095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solidFill>
                  <a:srgbClr val="003399"/>
                </a:solidFill>
                <a:latin typeface="Times New Roman" panose="02020603050405020304" pitchFamily="18" charset="0"/>
                <a:cs typeface="Times New Roman" panose="02020603050405020304" pitchFamily="18" charset="0"/>
              </a:rPr>
              <a:t>Patient Safety – Act 13</a:t>
            </a:r>
            <a:endParaRPr lang="en-US" sz="4000">
              <a:solidFill>
                <a:srgbClr val="003399"/>
              </a:solidFill>
              <a:latin typeface="Times New Roman" panose="02020603050405020304" pitchFamily="18" charset="0"/>
              <a:cs typeface="Times New Roman" panose="02020603050405020304" pitchFamily="18" charset="0"/>
            </a:endParaRPr>
          </a:p>
        </p:txBody>
      </p:sp>
      <p:pic>
        <p:nvPicPr>
          <p:cNvPr id="54274" name="Picture 2" descr="https://lh5.googleusercontent.com/-eb0h4b7tkIc/TjGbRmnpJbI/AAAAAAAADF0/ZmxnmUt3HOM/AORN-2009-Whats-Wrong-Cartoon.jpg"/>
          <p:cNvPicPr>
            <a:picLocks noChangeAspect="1" noChangeArrowheads="1"/>
          </p:cNvPicPr>
          <p:nvPr/>
        </p:nvPicPr>
        <p:blipFill>
          <a:blip r:embed="rId3" cstate="print"/>
          <a:srcRect/>
          <a:stretch>
            <a:fillRect/>
          </a:stretch>
        </p:blipFill>
        <p:spPr bwMode="auto">
          <a:xfrm>
            <a:off x="2708275" y="835025"/>
            <a:ext cx="6775450" cy="5187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80026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34CA3E-CF92-4F5D-824B-40A91DB344B7}"/>
              </a:ext>
            </a:extLst>
          </p:cNvPr>
          <p:cNvSpPr>
            <a:spLocks noGrp="1"/>
          </p:cNvSpPr>
          <p:nvPr>
            <p:ph type="title"/>
          </p:nvPr>
        </p:nvSpPr>
        <p:spPr>
          <a:xfrm>
            <a:off x="270155" y="122238"/>
            <a:ext cx="7474172" cy="848310"/>
          </a:xfrm>
        </p:spPr>
        <p:txBody>
          <a:bodyPr vert="horz" lIns="91440" tIns="45720" rIns="91440" bIns="45720" rtlCol="0" anchor="ctr">
            <a:normAutofit/>
          </a:bodyPr>
          <a:lstStyle/>
          <a:p>
            <a:pPr defTabSz="914400"/>
            <a:r>
              <a:rPr lang="en-US" sz="4400" kern="1200">
                <a:latin typeface="Times New Roman" panose="02020603050405020304" pitchFamily="18" charset="0"/>
                <a:cs typeface="Times New Roman" panose="02020603050405020304" pitchFamily="18" charset="0"/>
              </a:rPr>
              <a:t>Definitions in Act 13</a:t>
            </a:r>
          </a:p>
        </p:txBody>
      </p:sp>
      <p:sp>
        <p:nvSpPr>
          <p:cNvPr id="6" name="Rectangle 5">
            <a:extLst>
              <a:ext uri="{FF2B5EF4-FFF2-40B4-BE49-F238E27FC236}">
                <a16:creationId xmlns:a16="http://schemas.microsoft.com/office/drawing/2014/main" id="{25C19E13-06A3-4ED7-87FA-E62C4F804203}"/>
              </a:ext>
            </a:extLst>
          </p:cNvPr>
          <p:cNvSpPr/>
          <p:nvPr/>
        </p:nvSpPr>
        <p:spPr>
          <a:xfrm>
            <a:off x="130124" y="1106905"/>
            <a:ext cx="8785275" cy="4876800"/>
          </a:xfrm>
          <a:prstGeom prst="rect">
            <a:avLst/>
          </a:prstGeom>
        </p:spPr>
        <p:txBody>
          <a:bodyPr vert="horz" lIns="91440" tIns="45720" rIns="91440" bIns="45720" rtlCol="0" anchor="ctr">
            <a:no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1" i="0" u="none" strike="noStrike" cap="none" spc="0" normalizeH="0" baseline="0" noProof="0">
                <a:ln>
                  <a:noFill/>
                </a:ln>
                <a:effectLst/>
                <a:uLnTx/>
                <a:uFillTx/>
                <a:latin typeface="Times New Roman" panose="02020603050405020304" pitchFamily="18" charset="0"/>
                <a:cs typeface="Times New Roman" panose="02020603050405020304" pitchFamily="18" charset="0"/>
              </a:rPr>
              <a:t>Health Care Worker: </a:t>
            </a:r>
            <a:r>
              <a:rPr kumimoji="0" lang="en-US" sz="22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An employee, independent contractor, licensee or other individual authorized to provide services in a medical facility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1" i="0" u="none" strike="noStrike" cap="none" spc="0" normalizeH="0" baseline="0" noProof="0">
                <a:ln>
                  <a:noFill/>
                </a:ln>
                <a:effectLst/>
                <a:uLnTx/>
                <a:uFillTx/>
                <a:latin typeface="Times New Roman" panose="02020603050405020304" pitchFamily="18" charset="0"/>
                <a:cs typeface="Times New Roman" panose="02020603050405020304" pitchFamily="18" charset="0"/>
              </a:rPr>
              <a:t>Incident</a:t>
            </a:r>
            <a:r>
              <a:rPr lang="en-US" sz="2200">
                <a:latin typeface="Times New Roman" panose="02020603050405020304" pitchFamily="18" charset="0"/>
                <a:cs typeface="Times New Roman" panose="02020603050405020304" pitchFamily="18" charset="0"/>
              </a:rPr>
              <a:t>: </a:t>
            </a:r>
            <a:r>
              <a:rPr kumimoji="0" lang="en-US" sz="22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An event, occurrence or situation involving the clinical care of a patient in a medical facility which could have injured the patient but did not either cause an unanticipated injury or require the delivery of additional health care services to the patient. The term does not include a serious event.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1" i="0" u="none" strike="noStrike" cap="none" spc="0" normalizeH="0" baseline="0" noProof="0">
                <a:ln>
                  <a:noFill/>
                </a:ln>
                <a:effectLst/>
                <a:uLnTx/>
                <a:uFillTx/>
                <a:latin typeface="Times New Roman" panose="02020603050405020304" pitchFamily="18" charset="0"/>
                <a:cs typeface="Times New Roman" panose="02020603050405020304" pitchFamily="18" charset="0"/>
              </a:rPr>
              <a:t>Infrastructure failure: </a:t>
            </a:r>
            <a:r>
              <a:rPr kumimoji="0" lang="en-US" sz="22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An undesirable or unintended event, occurrence or situation involving the infrastructure of a medical facility or the discontinuation or significant disruption of a service which could seriously compromise patient safety.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1" i="0" u="none" strike="noStrike" cap="none" spc="0" normalizeH="0" baseline="0" noProof="0">
                <a:ln>
                  <a:noFill/>
                </a:ln>
                <a:effectLst/>
                <a:uLnTx/>
                <a:uFillTx/>
                <a:latin typeface="Times New Roman" panose="02020603050405020304" pitchFamily="18" charset="0"/>
                <a:cs typeface="Times New Roman" panose="02020603050405020304" pitchFamily="18" charset="0"/>
              </a:rPr>
              <a:t>Serious Event: </a:t>
            </a:r>
            <a:r>
              <a:rPr kumimoji="0" lang="en-US" sz="22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An event, occurrence or situation involving the clinical care of a patient in a medical facility that results in death or compromises patient safety and results in an unanticipated injury requiring the delivery of additional health care services to the patient. The term does not include an incident.</a:t>
            </a:r>
          </a:p>
        </p:txBody>
      </p:sp>
      <p:sp>
        <p:nvSpPr>
          <p:cNvPr id="15" name="Rectangle 1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2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6" descr="Gavel">
            <a:extLst>
              <a:ext uri="{FF2B5EF4-FFF2-40B4-BE49-F238E27FC236}">
                <a16:creationId xmlns:a16="http://schemas.microsoft.com/office/drawing/2014/main" id="{BDB60A52-3F5D-44B7-8460-7C676214E0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199627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912D3F44-8C82-4BAC-B7FF-CA23279E9ADE}"/>
              </a:ext>
            </a:extLst>
          </p:cNvPr>
          <p:cNvSpPr>
            <a:spLocks noGrp="1"/>
          </p:cNvSpPr>
          <p:nvPr>
            <p:ph type="title"/>
          </p:nvPr>
        </p:nvSpPr>
        <p:spPr>
          <a:xfrm>
            <a:off x="721897" y="963877"/>
            <a:ext cx="3610665" cy="4930246"/>
          </a:xfrm>
        </p:spPr>
        <p:txBody>
          <a:bodyPr vert="horz" lIns="91440" tIns="45720" rIns="91440" bIns="45720" rtlCol="0" anchor="ctr">
            <a:normAutofit/>
          </a:bodyPr>
          <a:lstStyle/>
          <a:p>
            <a:pPr algn="r" defTabSz="914400"/>
            <a:r>
              <a:rPr lang="en-US" sz="4400" kern="1200">
                <a:latin typeface="Times New Roman" panose="02020603050405020304" pitchFamily="18" charset="0"/>
                <a:cs typeface="Times New Roman" panose="02020603050405020304" pitchFamily="18" charset="0"/>
              </a:rPr>
              <a:t>Requirements of Act 13</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ABEC0FE-7255-412C-9291-5B728B5B096E}"/>
              </a:ext>
            </a:extLst>
          </p:cNvPr>
          <p:cNvSpPr/>
          <p:nvPr/>
        </p:nvSpPr>
        <p:spPr>
          <a:xfrm>
            <a:off x="4976031" y="320040"/>
            <a:ext cx="6377769" cy="557408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Patient Safety Officer – Jen Lang.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Patient Safety Committee </a:t>
            </a:r>
          </a:p>
          <a:p>
            <a:pPr lvl="2" indent="-228600">
              <a:lnSpc>
                <a:spcPct val="90000"/>
              </a:lnSpc>
              <a:spcAft>
                <a:spcPts val="600"/>
              </a:spcAft>
              <a:buFont typeface="Arial" panose="020B0604020202020204" pitchFamily="34" charset="0"/>
              <a:buChar char="•"/>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First Tuesday of every month.</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Open to anyone who wants to come.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System to report serious events and incidents that is accessible 24/7 – Safety Reporting System (SRS). </a:t>
            </a:r>
            <a:r>
              <a:rPr lang="en-US" sz="2400">
                <a:solidFill>
                  <a:prstClr val="black"/>
                </a:solidFill>
                <a:latin typeface="Times New Roman" panose="02020603050405020304" pitchFamily="18" charset="0"/>
                <a:cs typeface="Times New Roman" panose="02020603050405020304" pitchFamily="18" charset="0"/>
              </a:rPr>
              <a:t>Found on the INET.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No retaliatory action against a health care worker for reporting a serious event of incident.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Written notification to the patients/family.</a:t>
            </a:r>
          </a:p>
        </p:txBody>
      </p:sp>
    </p:spTree>
    <p:extLst>
      <p:ext uri="{BB962C8B-B14F-4D97-AF65-F5344CB8AC3E}">
        <p14:creationId xmlns:p14="http://schemas.microsoft.com/office/powerpoint/2010/main" val="260428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7A94345-0D15-40A5-B097-EDA4BF1594A7}"/>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defTabSz="914400"/>
            <a:r>
              <a:rPr lang="en-US" sz="4400" kern="1200">
                <a:latin typeface="Times New Roman" panose="02020603050405020304" pitchFamily="18" charset="0"/>
                <a:cs typeface="Times New Roman" panose="02020603050405020304" pitchFamily="18" charset="0"/>
              </a:rPr>
              <a:t>Reporting</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6360AB3-7643-4A91-8129-9AC68B7440F5}"/>
              </a:ext>
            </a:extLst>
          </p:cNvPr>
          <p:cNvSpPr/>
          <p:nvPr/>
        </p:nvSpPr>
        <p:spPr>
          <a:xfrm>
            <a:off x="4976031" y="963877"/>
            <a:ext cx="6377769" cy="4930246"/>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Event Reports are to be made immediately or as soon as reasonably practicable.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MUST be NO later than 24 hours after the occurrence or discovery of a serious event of incident.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you are not sure what to do, call Jen Lang.</a:t>
            </a:r>
          </a:p>
          <a:p>
            <a:pPr lvl="0" indent="-228600">
              <a:lnSpc>
                <a:spcPct val="90000"/>
              </a:lnSpc>
              <a:spcAft>
                <a:spcPts val="600"/>
              </a:spcAft>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Desk phone  </a:t>
            </a:r>
            <a:r>
              <a:rPr lang="en-US" sz="2400" dirty="0">
                <a:solidFill>
                  <a:prstClr val="black"/>
                </a:solidFill>
                <a:latin typeface="Times New Roman" panose="02020603050405020304" pitchFamily="18" charset="0"/>
                <a:cs typeface="Times New Roman" panose="02020603050405020304" pitchFamily="18" charset="0"/>
              </a:rPr>
              <a:t>(717) 337-4252.</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556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398A4-A001-4757-8C1E-067736021EBE}"/>
              </a:ext>
            </a:extLst>
          </p:cNvPr>
          <p:cNvSpPr>
            <a:spLocks noGrp="1"/>
          </p:cNvSpPr>
          <p:nvPr>
            <p:ph type="title"/>
          </p:nvPr>
        </p:nvSpPr>
        <p:spPr>
          <a:xfrm>
            <a:off x="648931" y="380613"/>
            <a:ext cx="3602229" cy="1622321"/>
          </a:xfrm>
        </p:spPr>
        <p:txBody>
          <a:bodyPr vert="horz" lIns="91440" tIns="45720" rIns="91440" bIns="45720" rtlCol="0" anchor="ctr">
            <a:normAutofit/>
          </a:bodyPr>
          <a:lstStyle/>
          <a:p>
            <a:pPr defTabSz="914400"/>
            <a:r>
              <a:rPr lang="en-US" sz="4400" kern="1200">
                <a:latin typeface="Times New Roman" panose="02020603050405020304" pitchFamily="18" charset="0"/>
                <a:cs typeface="Times New Roman" panose="02020603050405020304" pitchFamily="18" charset="0"/>
              </a:rPr>
              <a:t>Patient Safety</a:t>
            </a:r>
          </a:p>
        </p:txBody>
      </p:sp>
      <p:sp>
        <p:nvSpPr>
          <p:cNvPr id="3" name="Rectangle 2">
            <a:extLst>
              <a:ext uri="{FF2B5EF4-FFF2-40B4-BE49-F238E27FC236}">
                <a16:creationId xmlns:a16="http://schemas.microsoft.com/office/drawing/2014/main" id="{80892D83-2924-42A5-9A0F-9911837AF35E}"/>
              </a:ext>
            </a:extLst>
          </p:cNvPr>
          <p:cNvSpPr/>
          <p:nvPr/>
        </p:nvSpPr>
        <p:spPr>
          <a:xfrm>
            <a:off x="648931" y="2109538"/>
            <a:ext cx="3505494" cy="3465094"/>
          </a:xfrm>
          <a:prstGeom prst="rect">
            <a:avLst/>
          </a:prstGeom>
        </p:spPr>
        <p:txBody>
          <a:bodyPr vert="horz" lIns="91440" tIns="45720" rIns="91440" bIns="45720" rtlCol="0">
            <a:normAutofit/>
          </a:bodyPr>
          <a:lstStyle/>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Events are to be reported in the Safety Reporting System.</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Link is on the INET home page.</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Connects to PSRS (Pennsylvania’s Reporting System)</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a:extLst>
              <a:ext uri="{FF2B5EF4-FFF2-40B4-BE49-F238E27FC236}">
                <a16:creationId xmlns:a16="http://schemas.microsoft.com/office/drawing/2014/main" id="{31FF49A8-28EF-481D-85E0-0B4FD0D96E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53100" y="718429"/>
            <a:ext cx="5181600" cy="5417895"/>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3">
            <a:extLst>
              <a:ext uri="{FF2B5EF4-FFF2-40B4-BE49-F238E27FC236}">
                <a16:creationId xmlns:a16="http://schemas.microsoft.com/office/drawing/2014/main" id="{7A95B34E-B882-482E-8585-04B5C74D3AB1}"/>
              </a:ext>
            </a:extLst>
          </p:cNvPr>
          <p:cNvSpPr>
            <a:spLocks noChangeArrowheads="1"/>
          </p:cNvSpPr>
          <p:nvPr/>
        </p:nvSpPr>
        <p:spPr bwMode="auto">
          <a:xfrm>
            <a:off x="5753100" y="1543050"/>
            <a:ext cx="2057400" cy="790575"/>
          </a:xfrm>
          <a:prstGeom prst="ellipse">
            <a:avLst/>
          </a:prstGeom>
          <a:noFill/>
          <a:ln w="38100" algn="ctr">
            <a:solidFill>
              <a:srgbClr val="C0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0882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894E2-5188-41CA-9602-7389AB30A90E}"/>
              </a:ext>
            </a:extLst>
          </p:cNvPr>
          <p:cNvPicPr>
            <a:picLocks noChangeAspect="1"/>
          </p:cNvPicPr>
          <p:nvPr/>
        </p:nvPicPr>
        <p:blipFill>
          <a:blip r:embed="rId2"/>
          <a:stretch>
            <a:fillRect/>
          </a:stretch>
        </p:blipFill>
        <p:spPr>
          <a:xfrm>
            <a:off x="3043766" y="0"/>
            <a:ext cx="5498655" cy="6177407"/>
          </a:xfrm>
          <a:prstGeom prst="rect">
            <a:avLst/>
          </a:prstGeom>
        </p:spPr>
      </p:pic>
    </p:spTree>
    <p:extLst>
      <p:ext uri="{BB962C8B-B14F-4D97-AF65-F5344CB8AC3E}">
        <p14:creationId xmlns:p14="http://schemas.microsoft.com/office/powerpoint/2010/main" val="101757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F04C-6CBF-441D-816E-2C30188410F5}"/>
              </a:ext>
            </a:extLst>
          </p:cNvPr>
          <p:cNvSpPr>
            <a:spLocks noGrp="1"/>
          </p:cNvSpPr>
          <p:nvPr>
            <p:ph type="title"/>
          </p:nvPr>
        </p:nvSpPr>
        <p:spPr>
          <a:xfrm>
            <a:off x="160420" y="310264"/>
            <a:ext cx="5932529" cy="1622321"/>
          </a:xfrm>
        </p:spPr>
        <p:txBody>
          <a:bodyPr vert="horz" lIns="91440" tIns="45720" rIns="91440" bIns="45720" rtlCol="0" anchor="ctr">
            <a:normAutofit/>
          </a:bodyPr>
          <a:lstStyle/>
          <a:p>
            <a:pPr algn="ctr" defTabSz="914400"/>
            <a:r>
              <a:rPr lang="en-US" sz="4400" kern="1200">
                <a:latin typeface="Times New Roman" panose="02020603050405020304" pitchFamily="18" charset="0"/>
                <a:cs typeface="Times New Roman" panose="02020603050405020304" pitchFamily="18" charset="0"/>
              </a:rPr>
              <a:t>Safe Haven</a:t>
            </a:r>
            <a:r>
              <a:rPr lang="en-US" sz="4400">
                <a:latin typeface="Times New Roman" panose="02020603050405020304" pitchFamily="18" charset="0"/>
                <a:cs typeface="Times New Roman" panose="02020603050405020304" pitchFamily="18" charset="0"/>
              </a:rPr>
              <a:t>: </a:t>
            </a:r>
            <a:r>
              <a:rPr lang="en-US" sz="4400" kern="1200">
                <a:latin typeface="Times New Roman" panose="02020603050405020304" pitchFamily="18" charset="0"/>
                <a:cs typeface="Times New Roman" panose="02020603050405020304" pitchFamily="18" charset="0"/>
              </a:rPr>
              <a:t>PA Act 201 of 2002</a:t>
            </a:r>
          </a:p>
        </p:txBody>
      </p:sp>
      <p:sp>
        <p:nvSpPr>
          <p:cNvPr id="3" name="Rectangle 2">
            <a:extLst>
              <a:ext uri="{FF2B5EF4-FFF2-40B4-BE49-F238E27FC236}">
                <a16:creationId xmlns:a16="http://schemas.microsoft.com/office/drawing/2014/main" id="{2F05656A-4D0F-4EDC-9862-4B9368FC5C5A}"/>
              </a:ext>
            </a:extLst>
          </p:cNvPr>
          <p:cNvSpPr/>
          <p:nvPr/>
        </p:nvSpPr>
        <p:spPr>
          <a:xfrm>
            <a:off x="160421" y="2085475"/>
            <a:ext cx="5932528" cy="4299284"/>
          </a:xfrm>
          <a:prstGeom prst="rect">
            <a:avLst/>
          </a:prstGeom>
        </p:spPr>
        <p:txBody>
          <a:bodyPr vert="horz" lIns="91440" tIns="45720" rIns="91440" bIns="45720" rtlCol="0">
            <a:normAutofit/>
          </a:bodyPr>
          <a:lstStyle/>
          <a:p>
            <a:pPr lvl="0" indent="-228600">
              <a:lnSpc>
                <a:spcPct val="90000"/>
              </a:lnSpc>
              <a:spcAft>
                <a:spcPts val="600"/>
              </a:spcAft>
              <a:buFont typeface="Arial" panose="020B0604020202020204" pitchFamily="34" charset="0"/>
              <a:buChar char="•"/>
              <a:defRPr/>
            </a:pPr>
            <a:r>
              <a:rPr lang="en-US" sz="2200" dirty="0">
                <a:solidFill>
                  <a:prstClr val="black"/>
                </a:solidFill>
                <a:latin typeface="Times New Roman" panose="02020603050405020304" pitchFamily="18" charset="0"/>
                <a:cs typeface="Times New Roman" panose="02020603050405020304" pitchFamily="18" charset="0"/>
              </a:rPr>
              <a:t>Any parent may leave a newborn baby in the care of a hospital without being criminally liable, as long as the baby is no older than 28 days and is not harmed.</a:t>
            </a:r>
          </a:p>
          <a:p>
            <a:pPr lvl="0" indent="-228600">
              <a:lnSpc>
                <a:spcPct val="90000"/>
              </a:lnSpc>
              <a:spcAft>
                <a:spcPts val="600"/>
              </a:spcAft>
              <a:buFont typeface="Arial" panose="020B0604020202020204" pitchFamily="34" charset="0"/>
              <a:buChar char="•"/>
              <a:defRPr/>
            </a:pPr>
            <a:r>
              <a:rPr lang="en-US" sz="2200" dirty="0">
                <a:solidFill>
                  <a:prstClr val="black"/>
                </a:solidFill>
                <a:latin typeface="Times New Roman" panose="02020603050405020304" pitchFamily="18" charset="0"/>
                <a:cs typeface="Times New Roman" panose="02020603050405020304" pitchFamily="18" charset="0"/>
              </a:rPr>
              <a:t>Any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employee can accept; volunteers cannot.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Confirm that the parent is surrendering their infant to you.</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Contact 911 and take the baby to GH Emergency Department for further care.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there is an indication of abuse, also notify Police.</a:t>
            </a: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0C41D0-F93E-47FE-9F07-67CF6FA292FB}"/>
              </a:ext>
            </a:extLst>
          </p:cNvPr>
          <p:cNvPicPr>
            <a:picLocks noChangeAspect="1"/>
          </p:cNvPicPr>
          <p:nvPr/>
        </p:nvPicPr>
        <p:blipFill>
          <a:blip r:embed="rId2"/>
          <a:stretch>
            <a:fillRect/>
          </a:stretch>
        </p:blipFill>
        <p:spPr>
          <a:xfrm>
            <a:off x="6904709" y="1932585"/>
            <a:ext cx="4475531" cy="2989582"/>
          </a:xfrm>
          <a:prstGeom prst="rect">
            <a:avLst/>
          </a:prstGeom>
          <a:effectLst/>
        </p:spPr>
      </p:pic>
    </p:spTree>
    <p:extLst>
      <p:ext uri="{BB962C8B-B14F-4D97-AF65-F5344CB8AC3E}">
        <p14:creationId xmlns:p14="http://schemas.microsoft.com/office/powerpoint/2010/main" val="332419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F9A9-56D0-4320-AB06-4FC1A43739BF}"/>
              </a:ext>
            </a:extLst>
          </p:cNvPr>
          <p:cNvSpPr>
            <a:spLocks noGrp="1"/>
          </p:cNvSpPr>
          <p:nvPr>
            <p:ph type="title"/>
          </p:nvPr>
        </p:nvSpPr>
        <p:spPr>
          <a:xfrm>
            <a:off x="838200" y="365127"/>
            <a:ext cx="10515600" cy="942306"/>
          </a:xfrm>
        </p:spPr>
        <p:txBody>
          <a:bodyPr/>
          <a:lstStyle/>
          <a:p>
            <a:r>
              <a:rPr lang="en-US" sz="4400">
                <a:latin typeface="Times New Roman" panose="02020603050405020304" pitchFamily="18" charset="0"/>
                <a:cs typeface="Times New Roman" panose="02020603050405020304" pitchFamily="18" charset="0"/>
              </a:rPr>
              <a:t>Adult Protective Services Act 70 of 2010</a:t>
            </a:r>
          </a:p>
        </p:txBody>
      </p:sp>
      <p:sp>
        <p:nvSpPr>
          <p:cNvPr id="3" name="Rectangle 2">
            <a:extLst>
              <a:ext uri="{FF2B5EF4-FFF2-40B4-BE49-F238E27FC236}">
                <a16:creationId xmlns:a16="http://schemas.microsoft.com/office/drawing/2014/main" id="{39BCBA2C-1BF8-4D4B-AE30-6EBBF8A6C317}"/>
              </a:ext>
            </a:extLst>
          </p:cNvPr>
          <p:cNvSpPr/>
          <p:nvPr/>
        </p:nvSpPr>
        <p:spPr>
          <a:xfrm>
            <a:off x="208547" y="1197620"/>
            <a:ext cx="10796337" cy="4462760"/>
          </a:xfrm>
          <a:prstGeom prst="rect">
            <a:avLst/>
          </a:prstGeom>
        </p:spPr>
        <p:txBody>
          <a:bodyPr wrap="square">
            <a:spAutoFit/>
          </a:bodyPr>
          <a:lstStyle/>
          <a:p>
            <a:pPr marL="342900" lvl="0" indent="-342900">
              <a:buFont typeface="Arial" panose="020B0604020202020204" pitchFamily="34" charset="0"/>
              <a:buChar char="•"/>
              <a:defRPr/>
            </a:pPr>
            <a:r>
              <a:rPr lang="en-US" sz="2000">
                <a:solidFill>
                  <a:prstClr val="black"/>
                </a:solidFill>
                <a:latin typeface="Times New Roman" panose="02020603050405020304" pitchFamily="18" charset="0"/>
                <a:cs typeface="Times New Roman" panose="02020603050405020304" pitchFamily="18" charset="0"/>
              </a:rPr>
              <a:t>This law was passed to protect adults between 18 and 59 years of age who cannot protect themselves from abuse, neglect, exploitation, or abandonment due to a physical or mental disability.</a:t>
            </a:r>
          </a:p>
          <a:p>
            <a:pPr marL="342900" lvl="0" indent="-34290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Actions to take if </a:t>
            </a:r>
            <a:r>
              <a:rPr lang="en-US" sz="2000">
                <a:solidFill>
                  <a:prstClr val="black"/>
                </a:solidFill>
                <a:latin typeface="Times New Roman" panose="02020603050405020304" pitchFamily="18" charset="0"/>
                <a:cs typeface="Times New Roman" panose="02020603050405020304" pitchFamily="18" charset="0"/>
              </a:rPr>
              <a:t>you have reasonable cause to suspect that a person is a victim of abuse, neglect, exploitation or abandonment:</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Assure the individual’s health &amp; safety</a:t>
            </a:r>
          </a:p>
          <a:p>
            <a:pPr marL="800100" lvl="1" indent="-34290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REPORT </a:t>
            </a:r>
            <a:endParaRPr lang="en-US" sz="2000">
              <a:solidFill>
                <a:prstClr val="black"/>
              </a:solidFill>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defRPr/>
            </a:pPr>
            <a:r>
              <a:rPr lang="en-US" sz="2000">
                <a:solidFill>
                  <a:prstClr val="black"/>
                </a:solidFill>
                <a:latin typeface="Times New Roman" panose="02020603050405020304" pitchFamily="18" charset="0"/>
                <a:cs typeface="Times New Roman" panose="02020603050405020304" pitchFamily="18" charset="0"/>
              </a:rPr>
              <a:t>Immediately make an oral report to the statewide Protective Services Hotline by calling 800-490-8505. </a:t>
            </a:r>
          </a:p>
          <a:p>
            <a:pPr marL="1257300" lvl="2" indent="-342900">
              <a:buFont typeface="Arial" panose="020B0604020202020204" pitchFamily="34" charset="0"/>
              <a:buChar char="•"/>
              <a:defRPr/>
            </a:pPr>
            <a:r>
              <a:rPr lang="en-US" sz="2000">
                <a:solidFill>
                  <a:prstClr val="black"/>
                </a:solidFill>
                <a:latin typeface="Times New Roman" panose="02020603050405020304" pitchFamily="18" charset="0"/>
                <a:cs typeface="Times New Roman" panose="02020603050405020304" pitchFamily="18" charset="0"/>
              </a:rPr>
              <a:t>In addition to reporting to the Protective Services Hotline, oral reports must be made to the Pennsylvania Department of Human Services/Adult Protective Services Division (by calling the mandatory abuse reporting line at 717-265-7887 and selecting option #3) </a:t>
            </a:r>
          </a:p>
          <a:p>
            <a:pPr marL="1257300" lvl="2" indent="-342900">
              <a:buFont typeface="Arial" panose="020B0604020202020204" pitchFamily="34" charset="0"/>
              <a:buChar char="•"/>
              <a:defRPr/>
            </a:pPr>
            <a:r>
              <a:rPr lang="en-US" sz="2000">
                <a:solidFill>
                  <a:prstClr val="black"/>
                </a:solidFill>
                <a:latin typeface="Times New Roman" panose="02020603050405020304" pitchFamily="18" charset="0"/>
                <a:cs typeface="Times New Roman" panose="02020603050405020304" pitchFamily="18" charset="0"/>
              </a:rPr>
              <a:t>And local law enforcement: </a:t>
            </a:r>
            <a:r>
              <a:rPr lang="en-US" sz="2000" b="1">
                <a:solidFill>
                  <a:prstClr val="black"/>
                </a:solidFill>
                <a:latin typeface="Times New Roman" panose="02020603050405020304" pitchFamily="18" charset="0"/>
                <a:cs typeface="Times New Roman" panose="02020603050405020304" pitchFamily="18" charset="0"/>
              </a:rPr>
              <a:t>only for suspected abuse or neglect involving sexual abuse, serious injury, serious bodily injury or if a death is suspicious.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297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F5572-19DC-4A3F-88B7-9CBAD074490F}"/>
              </a:ext>
            </a:extLst>
          </p:cNvPr>
          <p:cNvSpPr>
            <a:spLocks noGrp="1"/>
          </p:cNvSpPr>
          <p:nvPr>
            <p:ph type="title"/>
          </p:nvPr>
        </p:nvSpPr>
        <p:spPr/>
        <p:txBody>
          <a:bodyPr/>
          <a:lstStyle/>
          <a:p>
            <a:r>
              <a:rPr lang="en-US" sz="4400">
                <a:latin typeface="Times New Roman" panose="02020603050405020304" pitchFamily="18" charset="0"/>
                <a:cs typeface="Times New Roman" panose="02020603050405020304" pitchFamily="18" charset="0"/>
              </a:rPr>
              <a:t>Mandated Reporting</a:t>
            </a:r>
          </a:p>
        </p:txBody>
      </p:sp>
      <p:sp>
        <p:nvSpPr>
          <p:cNvPr id="2" name="Rectangle 1">
            <a:extLst>
              <a:ext uri="{FF2B5EF4-FFF2-40B4-BE49-F238E27FC236}">
                <a16:creationId xmlns:a16="http://schemas.microsoft.com/office/drawing/2014/main" id="{DA7E79B6-97B9-4EBC-A4C4-0123979BF433}"/>
              </a:ext>
            </a:extLst>
          </p:cNvPr>
          <p:cNvSpPr/>
          <p:nvPr/>
        </p:nvSpPr>
        <p:spPr>
          <a:xfrm>
            <a:off x="457199" y="1690062"/>
            <a:ext cx="11101138" cy="3139321"/>
          </a:xfrm>
          <a:prstGeom prst="rect">
            <a:avLst/>
          </a:prstGeom>
        </p:spPr>
        <p:txBody>
          <a:bodyPr wrap="square">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Mandated reporters are those people who are required by law to report suspected child abuse. </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Mandated reporters are held to a higher standard of responsibility and may receive serious consequences for not reporting suspected abuse. </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According to Pennsylvania’s Child Protective Services Law, people in these positions who are mandated to report child abuse include (but not limited to):</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 person licensed or certified to practice in any health-related field under the jurisdiction of the Department of State.</a:t>
            </a:r>
          </a:p>
          <a:p>
            <a:pPr marL="800100" lvl="1"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An employee of a health care facility or provider licensed by the Department of  Health, who is engaged in the admission, examination, care or treatment of  individuals.</a:t>
            </a:r>
          </a:p>
        </p:txBody>
      </p:sp>
    </p:spTree>
    <p:extLst>
      <p:ext uri="{BB962C8B-B14F-4D97-AF65-F5344CB8AC3E}">
        <p14:creationId xmlns:p14="http://schemas.microsoft.com/office/powerpoint/2010/main" val="158158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F63A605-1079-4C7E-A540-CD328F83DCD8}"/>
              </a:ext>
            </a:extLst>
          </p:cNvPr>
          <p:cNvSpPr>
            <a:spLocks noGrp="1"/>
          </p:cNvSpPr>
          <p:nvPr>
            <p:ph type="title"/>
          </p:nvPr>
        </p:nvSpPr>
        <p:spPr>
          <a:xfrm>
            <a:off x="838200" y="585216"/>
            <a:ext cx="10515600" cy="1325563"/>
          </a:xfrm>
        </p:spPr>
        <p:txBody>
          <a:bodyPr vert="horz" lIns="91440" tIns="45720" rIns="91440" bIns="45720" rtlCol="0" anchor="ctr">
            <a:normAutofit/>
          </a:bodyPr>
          <a:lstStyle/>
          <a:p>
            <a:pPr defTabSz="914400"/>
            <a:r>
              <a:rPr lang="en-US" sz="4400">
                <a:solidFill>
                  <a:schemeClr val="bg1"/>
                </a:solidFill>
                <a:latin typeface="Times New Roman" panose="02020603050405020304" pitchFamily="18" charset="0"/>
                <a:cs typeface="Times New Roman" panose="02020603050405020304" pitchFamily="18" charset="0"/>
              </a:rPr>
              <a:t>The Caring Behaviors</a:t>
            </a:r>
          </a:p>
        </p:txBody>
      </p:sp>
      <p:pic>
        <p:nvPicPr>
          <p:cNvPr id="3" name="Picture 2">
            <a:extLst>
              <a:ext uri="{FF2B5EF4-FFF2-40B4-BE49-F238E27FC236}">
                <a16:creationId xmlns:a16="http://schemas.microsoft.com/office/drawing/2014/main" id="{7F00B082-5726-4CF1-8CCB-40C2444AFF9C}"/>
              </a:ext>
            </a:extLst>
          </p:cNvPr>
          <p:cNvPicPr>
            <a:picLocks noChangeAspect="1"/>
          </p:cNvPicPr>
          <p:nvPr/>
        </p:nvPicPr>
        <p:blipFill rotWithShape="1">
          <a:blip r:embed="rId2"/>
          <a:srcRect r="3" b="524"/>
          <a:stretch/>
        </p:blipFill>
        <p:spPr>
          <a:xfrm>
            <a:off x="548639" y="2386584"/>
            <a:ext cx="5300618" cy="3111064"/>
          </a:xfrm>
          <a:prstGeom prst="rect">
            <a:avLst/>
          </a:prstGeom>
        </p:spPr>
      </p:pic>
      <p:sp>
        <p:nvSpPr>
          <p:cNvPr id="6" name="Rectangle 5">
            <a:extLst>
              <a:ext uri="{FF2B5EF4-FFF2-40B4-BE49-F238E27FC236}">
                <a16:creationId xmlns:a16="http://schemas.microsoft.com/office/drawing/2014/main" id="{36CA2DD5-4165-4034-B7C4-C7AF07E0A3C3}"/>
              </a:ext>
            </a:extLst>
          </p:cNvPr>
          <p:cNvSpPr/>
          <p:nvPr/>
        </p:nvSpPr>
        <p:spPr>
          <a:xfrm>
            <a:off x="6096000" y="2055157"/>
            <a:ext cx="5257800" cy="3660185"/>
          </a:xfrm>
          <a:prstGeom prst="rect">
            <a:avLst/>
          </a:prstGeom>
        </p:spPr>
        <p:txBody>
          <a:bodyPr vert="horz" lIns="91440" tIns="45720" rIns="91440" bIns="45720" rtlCol="0" anchor="ctr">
            <a:normAutofit/>
          </a:bodyPr>
          <a:lstStyle/>
          <a:p>
            <a:pPr marL="342900" marR="0" lvl="0" indent="-228600" fontAlgn="auto">
              <a:lnSpc>
                <a:spcPct val="90000"/>
              </a:lnSpc>
              <a:spcBef>
                <a:spcPts val="0"/>
              </a:spcBef>
              <a:spcAft>
                <a:spcPts val="600"/>
              </a:spcAft>
              <a:buClrTx/>
              <a:buSzTx/>
              <a:buFont typeface="Arial" panose="020B0604020202020204" pitchFamily="34" charset="0"/>
              <a:buChar char="•"/>
              <a:tabLst/>
              <a:defRPr/>
            </a:pPr>
            <a:r>
              <a:rPr lang="en-US" sz="2400">
                <a:latin typeface="Times New Roman" panose="02020603050405020304" pitchFamily="18" charset="0"/>
                <a:cs typeface="Times New Roman" panose="02020603050405020304" pitchFamily="18" charset="0"/>
              </a:rPr>
              <a:t>1</a:t>
            </a:r>
            <a:r>
              <a:rPr kumimoji="0" lang="en-US" sz="24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0/5 with Warm Greeting: eye contact &amp; smile.</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No Pass Zone: answer call bells of any patient.</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Managing Up: speak positively of others.</a:t>
            </a:r>
          </a:p>
          <a:p>
            <a:pPr marL="3429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No Venting: complain privately.</a:t>
            </a:r>
          </a:p>
        </p:txBody>
      </p:sp>
    </p:spTree>
    <p:extLst>
      <p:ext uri="{BB962C8B-B14F-4D97-AF65-F5344CB8AC3E}">
        <p14:creationId xmlns:p14="http://schemas.microsoft.com/office/powerpoint/2010/main" val="2016324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63A605-1079-4C7E-A540-CD328F83DCD8}"/>
              </a:ext>
            </a:extLst>
          </p:cNvPr>
          <p:cNvSpPr>
            <a:spLocks noGrp="1"/>
          </p:cNvSpPr>
          <p:nvPr>
            <p:ph type="title"/>
          </p:nvPr>
        </p:nvSpPr>
        <p:spPr>
          <a:xfrm>
            <a:off x="489284" y="0"/>
            <a:ext cx="10515600" cy="645527"/>
          </a:xfrm>
        </p:spPr>
        <p:txBody>
          <a:bodyPr/>
          <a:lstStyle/>
          <a:p>
            <a:r>
              <a:rPr lang="en-US" sz="4400">
                <a:latin typeface="Times New Roman" panose="02020603050405020304" pitchFamily="18" charset="0"/>
                <a:cs typeface="Times New Roman" panose="02020603050405020304" pitchFamily="18" charset="0"/>
              </a:rPr>
              <a:t>iCARE … </a:t>
            </a:r>
            <a:r>
              <a:rPr lang="en-US" sz="2000">
                <a:latin typeface="Times New Roman" panose="02020603050405020304" pitchFamily="18" charset="0"/>
                <a:cs typeface="Times New Roman" panose="02020603050405020304" pitchFamily="18" charset="0"/>
              </a:rPr>
              <a:t>Introduce, Confirm, Ask, Reassure, Educate</a:t>
            </a:r>
            <a:br>
              <a:rPr lang="en-US" sz="4400">
                <a:latin typeface="Times New Roman" panose="02020603050405020304" pitchFamily="18" charset="0"/>
                <a:cs typeface="Times New Roman" panose="02020603050405020304" pitchFamily="18" charset="0"/>
              </a:rPr>
            </a:br>
            <a:endParaRPr lang="en-US" sz="4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6CA2DD5-4165-4034-B7C4-C7AF07E0A3C3}"/>
              </a:ext>
            </a:extLst>
          </p:cNvPr>
          <p:cNvSpPr/>
          <p:nvPr/>
        </p:nvSpPr>
        <p:spPr>
          <a:xfrm>
            <a:off x="393031" y="881523"/>
            <a:ext cx="1106103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2" name="Rectangle 1">
            <a:extLst>
              <a:ext uri="{FF2B5EF4-FFF2-40B4-BE49-F238E27FC236}">
                <a16:creationId xmlns:a16="http://schemas.microsoft.com/office/drawing/2014/main" id="{12A45297-0795-487C-B821-3FE32AC31A17}"/>
              </a:ext>
            </a:extLst>
          </p:cNvPr>
          <p:cNvSpPr/>
          <p:nvPr/>
        </p:nvSpPr>
        <p:spPr>
          <a:xfrm>
            <a:off x="104273" y="757029"/>
            <a:ext cx="11061032" cy="5078313"/>
          </a:xfrm>
          <a:prstGeom prst="rect">
            <a:avLst/>
          </a:prstGeom>
        </p:spPr>
        <p:txBody>
          <a:bodyPr wrap="square">
            <a:spAutoFit/>
          </a:bodyPr>
          <a:lstStyle/>
          <a:p>
            <a:pPr lvl="0">
              <a:defRPr/>
            </a:pPr>
            <a:r>
              <a:rPr lang="en-US" b="1">
                <a:solidFill>
                  <a:srgbClr val="FF0000"/>
                </a:solidFill>
                <a:latin typeface="Times New Roman" panose="02020603050405020304" pitchFamily="18" charset="0"/>
              </a:rPr>
              <a:t>I = Introduce</a:t>
            </a:r>
          </a:p>
          <a:p>
            <a:pPr marL="625475" lvl="0" indent="-285750">
              <a:buFont typeface="Arial" panose="020B0604020202020204" pitchFamily="34" charset="0"/>
              <a:buChar char="•"/>
              <a:defRPr/>
            </a:pPr>
            <a:r>
              <a:rPr lang="en-US">
                <a:solidFill>
                  <a:srgbClr val="000000"/>
                </a:solidFill>
                <a:latin typeface="Times New Roman" panose="02020603050405020304" pitchFamily="18" charset="0"/>
              </a:rPr>
              <a:t>Perform hand hygiene every time you walk into a patient’s room • Introduce yourself with your name, role and experience, as appropriate • Invite the patient to include his/her primary support person</a:t>
            </a:r>
          </a:p>
          <a:p>
            <a:pPr lvl="0">
              <a:defRPr/>
            </a:pPr>
            <a:r>
              <a:rPr lang="en-US" b="1">
                <a:solidFill>
                  <a:srgbClr val="FF0000"/>
                </a:solidFill>
                <a:latin typeface="Times New Roman" panose="02020603050405020304" pitchFamily="18" charset="0"/>
              </a:rPr>
              <a:t>C = Confirm</a:t>
            </a:r>
          </a:p>
          <a:p>
            <a:pPr marL="625475" lvl="0" indent="-285750">
              <a:buFont typeface="Arial" panose="020B0604020202020204" pitchFamily="34" charset="0"/>
              <a:buChar char="•"/>
              <a:defRPr/>
            </a:pPr>
            <a:r>
              <a:rPr lang="en-US">
                <a:solidFill>
                  <a:srgbClr val="000000"/>
                </a:solidFill>
                <a:latin typeface="Times New Roman" panose="02020603050405020304" pitchFamily="18" charset="0"/>
              </a:rPr>
              <a:t>Confirm the patient’s name, why he/she is there, and expectations of any plans for the patient • Explain what you will be doing, why and how long it will take • Check first name, last name and date of birth • Talk while doing: explain each action you take and why in clear, non-clinical language to the patient</a:t>
            </a:r>
          </a:p>
          <a:p>
            <a:pPr lvl="0">
              <a:defRPr/>
            </a:pPr>
            <a:r>
              <a:rPr lang="en-US" b="1">
                <a:solidFill>
                  <a:srgbClr val="FF0000"/>
                </a:solidFill>
                <a:latin typeface="Times New Roman" panose="02020603050405020304" pitchFamily="18" charset="0"/>
              </a:rPr>
              <a:t>A = Ask</a:t>
            </a:r>
          </a:p>
          <a:p>
            <a:pPr marL="625475" lvl="0" indent="-285750">
              <a:buFont typeface="Arial" panose="020B0604020202020204" pitchFamily="34" charset="0"/>
              <a:buChar char="•"/>
              <a:defRPr/>
            </a:pPr>
            <a:r>
              <a:rPr lang="en-US">
                <a:solidFill>
                  <a:srgbClr val="000000"/>
                </a:solidFill>
                <a:latin typeface="Times New Roman" panose="02020603050405020304" pitchFamily="18" charset="0"/>
              </a:rPr>
              <a:t>Ask clarifying questions • Ensure the patient understands instructions, procedures and such by having him/her paraphrase • Seek questions, concerns and issues from the patient and family</a:t>
            </a:r>
          </a:p>
          <a:p>
            <a:pPr lvl="0">
              <a:defRPr/>
            </a:pPr>
            <a:r>
              <a:rPr lang="en-US" b="1">
                <a:solidFill>
                  <a:srgbClr val="FF0000"/>
                </a:solidFill>
                <a:latin typeface="Times New Roman" panose="02020603050405020304" pitchFamily="18" charset="0"/>
              </a:rPr>
              <a:t>R = Reassure</a:t>
            </a:r>
          </a:p>
          <a:p>
            <a:pPr marL="625475" lvl="0" indent="-285750">
              <a:buFont typeface="Arial" panose="020B0604020202020204" pitchFamily="34" charset="0"/>
              <a:buChar char="•"/>
              <a:defRPr/>
            </a:pPr>
            <a:r>
              <a:rPr lang="en-US">
                <a:solidFill>
                  <a:srgbClr val="000000"/>
                </a:solidFill>
                <a:latin typeface="Times New Roman" panose="02020603050405020304" pitchFamily="18" charset="0"/>
              </a:rPr>
              <a:t>Acknowledge and empathize with feelings and address concerns • Take appropriate action(s) • Manage up your colleagues</a:t>
            </a:r>
          </a:p>
          <a:p>
            <a:pPr lvl="0">
              <a:defRPr/>
            </a:pPr>
            <a:r>
              <a:rPr lang="en-US" b="1">
                <a:solidFill>
                  <a:srgbClr val="FF0000"/>
                </a:solidFill>
                <a:latin typeface="Times New Roman" panose="02020603050405020304" pitchFamily="18" charset="0"/>
              </a:rPr>
              <a:t>E = Educate</a:t>
            </a:r>
          </a:p>
          <a:p>
            <a:pPr marL="625475" lvl="0" indent="-285750">
              <a:buFont typeface="Arial" panose="020B0604020202020204" pitchFamily="34" charset="0"/>
              <a:buChar char="•"/>
              <a:defRPr/>
            </a:pPr>
            <a:r>
              <a:rPr lang="en-US">
                <a:solidFill>
                  <a:srgbClr val="000000"/>
                </a:solidFill>
                <a:latin typeface="Times New Roman" panose="02020603050405020304" pitchFamily="18" charset="0"/>
              </a:rPr>
              <a:t>Explain specific instructions, next steps/teach Back • Teach back to confirm understanding by asking the patient to paraphrase the information you provided. • Remember: every patient, every time and ask, “What else?”         • Offer additional help and support • Obtain feedback • Thank the patient for choosing us</a:t>
            </a:r>
          </a:p>
          <a:p>
            <a:pPr marL="339725" lvl="0">
              <a:defRPr/>
            </a:pPr>
            <a:r>
              <a:rPr lang="en-US">
                <a:solidFill>
                  <a:srgbClr val="000000"/>
                </a:solidFill>
                <a:latin typeface="Times New Roman" panose="02020603050405020304" pitchFamily="18" charset="0"/>
              </a:rPr>
              <a:t>     • Perform hand hygiene every time you walk out of a patient’s room</a:t>
            </a:r>
          </a:p>
        </p:txBody>
      </p:sp>
    </p:spTree>
    <p:extLst>
      <p:ext uri="{BB962C8B-B14F-4D97-AF65-F5344CB8AC3E}">
        <p14:creationId xmlns:p14="http://schemas.microsoft.com/office/powerpoint/2010/main" val="2715062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3880D-AC38-42C1-9EC3-2A773149728C}"/>
              </a:ext>
            </a:extLst>
          </p:cNvPr>
          <p:cNvSpPr>
            <a:spLocks noGrp="1"/>
          </p:cNvSpPr>
          <p:nvPr>
            <p:ph type="title"/>
          </p:nvPr>
        </p:nvSpPr>
        <p:spPr>
          <a:xfrm>
            <a:off x="838200" y="585216"/>
            <a:ext cx="10515600" cy="1325563"/>
          </a:xfrm>
        </p:spPr>
        <p:txBody>
          <a:bodyPr vert="horz" lIns="91440" tIns="45720" rIns="91440" bIns="45720" rtlCol="0" anchor="ctr">
            <a:normAutofit/>
          </a:bodyPr>
          <a:lstStyle/>
          <a:p>
            <a:pPr defTabSz="914400"/>
            <a:r>
              <a:rPr lang="en-US" sz="4400">
                <a:solidFill>
                  <a:schemeClr val="bg1"/>
                </a:solidFill>
                <a:latin typeface="Times New Roman" panose="02020603050405020304" pitchFamily="18" charset="0"/>
                <a:cs typeface="Times New Roman" panose="02020603050405020304" pitchFamily="18" charset="0"/>
              </a:rPr>
              <a:t>Workplace Violence</a:t>
            </a:r>
          </a:p>
        </p:txBody>
      </p:sp>
      <p:pic>
        <p:nvPicPr>
          <p:cNvPr id="3" name="Picture 2">
            <a:extLst>
              <a:ext uri="{FF2B5EF4-FFF2-40B4-BE49-F238E27FC236}">
                <a16:creationId xmlns:a16="http://schemas.microsoft.com/office/drawing/2014/main" id="{B3F6D95B-81A0-40CA-B5EE-8DF1A9E544D5}"/>
              </a:ext>
            </a:extLst>
          </p:cNvPr>
          <p:cNvPicPr>
            <a:picLocks noChangeAspect="1"/>
          </p:cNvPicPr>
          <p:nvPr/>
        </p:nvPicPr>
        <p:blipFill rotWithShape="1">
          <a:blip r:embed="rId2"/>
          <a:srcRect t="3387" r="3" b="3"/>
          <a:stretch/>
        </p:blipFill>
        <p:spPr>
          <a:xfrm>
            <a:off x="548639" y="2256391"/>
            <a:ext cx="5402982" cy="3660185"/>
          </a:xfrm>
          <a:prstGeom prst="rect">
            <a:avLst/>
          </a:prstGeom>
        </p:spPr>
      </p:pic>
      <p:sp>
        <p:nvSpPr>
          <p:cNvPr id="4" name="Rectangle 3">
            <a:extLst>
              <a:ext uri="{FF2B5EF4-FFF2-40B4-BE49-F238E27FC236}">
                <a16:creationId xmlns:a16="http://schemas.microsoft.com/office/drawing/2014/main" id="{EB77D7DC-619E-4964-BB59-BAEB9BA3EF68}"/>
              </a:ext>
            </a:extLst>
          </p:cNvPr>
          <p:cNvSpPr/>
          <p:nvPr/>
        </p:nvSpPr>
        <p:spPr>
          <a:xfrm>
            <a:off x="6096000" y="2256391"/>
            <a:ext cx="5691740" cy="3790378"/>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highlight>
                  <a:srgbClr val="FFFFFF"/>
                </a:highlight>
                <a:uLnTx/>
                <a:uFillTx/>
                <a:latin typeface="Times New Roman" panose="02020603050405020304" pitchFamily="18" charset="0"/>
                <a:cs typeface="Times New Roman" panose="02020603050405020304" pitchFamily="18" charset="0"/>
              </a:rPr>
              <a:t>Zero Tolerance</a:t>
            </a:r>
            <a:r>
              <a:rPr kumimoji="0" 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 patient </a:t>
            </a:r>
            <a:r>
              <a:rPr kumimoji="0" 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staff, staff  patient, staff  staff, visitors  staff, visitors  patients, etc.</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Categories:	</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Threat</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Near Miss</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Actual Event with or without injury</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Reporting</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All categories are to be reported</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latin typeface="Times New Roman" panose="02020603050405020304" pitchFamily="18" charset="0"/>
                <a:cs typeface="Times New Roman" panose="02020603050405020304" pitchFamily="18" charset="0"/>
              </a:rPr>
              <a:t>SRS report must be filed for an                       event with injury</a:t>
            </a:r>
          </a:p>
        </p:txBody>
      </p:sp>
    </p:spTree>
    <p:extLst>
      <p:ext uri="{BB962C8B-B14F-4D97-AF65-F5344CB8AC3E}">
        <p14:creationId xmlns:p14="http://schemas.microsoft.com/office/powerpoint/2010/main" val="3451728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E9920-16CA-470A-A1AB-0AD8ED335CD4}"/>
              </a:ext>
            </a:extLst>
          </p:cNvPr>
          <p:cNvSpPr>
            <a:spLocks noGrp="1"/>
          </p:cNvSpPr>
          <p:nvPr>
            <p:ph type="title"/>
          </p:nvPr>
        </p:nvSpPr>
        <p:spPr/>
        <p:txBody>
          <a:bodyPr/>
          <a:lstStyle/>
          <a:p>
            <a:r>
              <a:rPr lang="en-US" sz="4400">
                <a:latin typeface="Times New Roman" panose="02020603050405020304" pitchFamily="18" charset="0"/>
                <a:cs typeface="Times New Roman" panose="02020603050405020304" pitchFamily="18" charset="0"/>
              </a:rPr>
              <a:t>Facilities, Security and Life Safety</a:t>
            </a:r>
          </a:p>
        </p:txBody>
      </p:sp>
      <p:pic>
        <p:nvPicPr>
          <p:cNvPr id="5" name="Picture 4">
            <a:extLst>
              <a:ext uri="{FF2B5EF4-FFF2-40B4-BE49-F238E27FC236}">
                <a16:creationId xmlns:a16="http://schemas.microsoft.com/office/drawing/2014/main" id="{18B44F18-984F-4AE4-A5B4-B1A7516466BB}"/>
              </a:ext>
            </a:extLst>
          </p:cNvPr>
          <p:cNvPicPr>
            <a:picLocks noChangeAspect="1"/>
          </p:cNvPicPr>
          <p:nvPr/>
        </p:nvPicPr>
        <p:blipFill>
          <a:blip r:embed="rId2"/>
          <a:stretch>
            <a:fillRect/>
          </a:stretch>
        </p:blipFill>
        <p:spPr>
          <a:xfrm>
            <a:off x="957933" y="1442706"/>
            <a:ext cx="1499517" cy="2060144"/>
          </a:xfrm>
          <a:prstGeom prst="rect">
            <a:avLst/>
          </a:prstGeom>
        </p:spPr>
      </p:pic>
      <p:pic>
        <p:nvPicPr>
          <p:cNvPr id="6" name="Picture 5">
            <a:extLst>
              <a:ext uri="{FF2B5EF4-FFF2-40B4-BE49-F238E27FC236}">
                <a16:creationId xmlns:a16="http://schemas.microsoft.com/office/drawing/2014/main" id="{6CA1D042-C44A-4EBC-926F-5C72541EAE60}"/>
              </a:ext>
            </a:extLst>
          </p:cNvPr>
          <p:cNvPicPr>
            <a:picLocks noChangeAspect="1"/>
          </p:cNvPicPr>
          <p:nvPr/>
        </p:nvPicPr>
        <p:blipFill>
          <a:blip r:embed="rId3"/>
          <a:stretch>
            <a:fillRect/>
          </a:stretch>
        </p:blipFill>
        <p:spPr>
          <a:xfrm>
            <a:off x="957933" y="3805440"/>
            <a:ext cx="1499517" cy="2060144"/>
          </a:xfrm>
          <a:prstGeom prst="rect">
            <a:avLst/>
          </a:prstGeom>
        </p:spPr>
      </p:pic>
      <p:sp>
        <p:nvSpPr>
          <p:cNvPr id="8" name="TextBox 7">
            <a:extLst>
              <a:ext uri="{FF2B5EF4-FFF2-40B4-BE49-F238E27FC236}">
                <a16:creationId xmlns:a16="http://schemas.microsoft.com/office/drawing/2014/main" id="{A3C4F951-3187-4B72-B4D8-0101171A27B8}"/>
              </a:ext>
            </a:extLst>
          </p:cNvPr>
          <p:cNvSpPr txBox="1"/>
          <p:nvPr/>
        </p:nvSpPr>
        <p:spPr>
          <a:xfrm>
            <a:off x="2517207" y="4583125"/>
            <a:ext cx="3408093" cy="504773"/>
          </a:xfrm>
          <a:prstGeom prst="rect">
            <a:avLst/>
          </a:prstGeom>
          <a:solidFill>
            <a:srgbClr val="155FAD">
              <a:alpha val="50000"/>
            </a:srgbClr>
          </a:solidFill>
          <a:ln>
            <a:noFill/>
          </a:ln>
        </p:spPr>
        <p:txBody>
          <a:bodyPr wrap="square" rtlCol="0">
            <a:noAutofit/>
          </a:bodyPr>
          <a:lstStyle/>
          <a:p>
            <a:pPr algn="ctr">
              <a:spcAft>
                <a:spcPts val="600"/>
              </a:spcAft>
            </a:pPr>
            <a:r>
              <a:rPr lang="en-US" sz="1400">
                <a:latin typeface="Times New Roman" panose="02020603050405020304" pitchFamily="18" charset="0"/>
                <a:cs typeface="Times New Roman" panose="02020603050405020304" pitchFamily="18" charset="0"/>
              </a:rPr>
              <a:t>George Steckert – Director of Safety/Security/Emergency Management </a:t>
            </a:r>
          </a:p>
        </p:txBody>
      </p:sp>
      <p:sp>
        <p:nvSpPr>
          <p:cNvPr id="9" name="TextBox 8">
            <a:extLst>
              <a:ext uri="{FF2B5EF4-FFF2-40B4-BE49-F238E27FC236}">
                <a16:creationId xmlns:a16="http://schemas.microsoft.com/office/drawing/2014/main" id="{4AA0D8E5-DCA7-433D-8B2E-A0477B1D1831}"/>
              </a:ext>
            </a:extLst>
          </p:cNvPr>
          <p:cNvSpPr txBox="1"/>
          <p:nvPr/>
        </p:nvSpPr>
        <p:spPr>
          <a:xfrm>
            <a:off x="2517207" y="2220391"/>
            <a:ext cx="3383280" cy="504773"/>
          </a:xfrm>
          <a:prstGeom prst="rect">
            <a:avLst/>
          </a:prstGeom>
          <a:solidFill>
            <a:srgbClr val="155FAD">
              <a:alpha val="50000"/>
            </a:srgbClr>
          </a:solidFill>
          <a:ln>
            <a:noFill/>
          </a:ln>
        </p:spPr>
        <p:txBody>
          <a:bodyPr wrap="square" rtlCol="0">
            <a:noAutofit/>
          </a:bodyPr>
          <a:lstStyle/>
          <a:p>
            <a:pPr algn="ctr">
              <a:spcAft>
                <a:spcPts val="600"/>
              </a:spcAft>
            </a:pPr>
            <a:r>
              <a:rPr lang="en-US" sz="1400">
                <a:latin typeface="Times New Roman" panose="02020603050405020304" pitchFamily="18" charset="0"/>
                <a:cs typeface="Times New Roman" panose="02020603050405020304" pitchFamily="18" charset="0"/>
              </a:rPr>
              <a:t>Matt Wentz – Manager of Engineering</a:t>
            </a:r>
          </a:p>
        </p:txBody>
      </p:sp>
      <p:pic>
        <p:nvPicPr>
          <p:cNvPr id="10" name="Picture 9">
            <a:extLst>
              <a:ext uri="{FF2B5EF4-FFF2-40B4-BE49-F238E27FC236}">
                <a16:creationId xmlns:a16="http://schemas.microsoft.com/office/drawing/2014/main" id="{4537FFA5-6A53-468A-9F1A-5EEB1B5B4354}"/>
              </a:ext>
            </a:extLst>
          </p:cNvPr>
          <p:cNvPicPr>
            <a:picLocks noChangeAspect="1"/>
          </p:cNvPicPr>
          <p:nvPr/>
        </p:nvPicPr>
        <p:blipFill>
          <a:blip r:embed="rId4"/>
          <a:stretch>
            <a:fillRect/>
          </a:stretch>
        </p:blipFill>
        <p:spPr>
          <a:xfrm>
            <a:off x="6508083" y="1804738"/>
            <a:ext cx="5334000" cy="28794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5606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790163" y="58471"/>
            <a:ext cx="8458200" cy="844806"/>
          </a:xfrm>
        </p:spPr>
        <p:txBody>
          <a:bodyPr/>
          <a:lstStyle/>
          <a:p>
            <a:r>
              <a:rPr lang="en-US" altLang="en-US" sz="3600">
                <a:solidFill>
                  <a:schemeClr val="accent2"/>
                </a:solidFill>
              </a:rPr>
              <a:t>             </a:t>
            </a:r>
            <a:r>
              <a:rPr lang="en-US" altLang="en-US" sz="4400">
                <a:solidFill>
                  <a:schemeClr val="accent2"/>
                </a:solidFill>
              </a:rPr>
              <a:t> </a:t>
            </a:r>
            <a:r>
              <a:rPr lang="en-US" altLang="en-US" sz="4400">
                <a:solidFill>
                  <a:srgbClr val="003399"/>
                </a:solidFill>
                <a:latin typeface="Times New Roman" panose="02020603050405020304" pitchFamily="18" charset="0"/>
                <a:cs typeface="Times New Roman" panose="02020603050405020304" pitchFamily="18" charset="0"/>
              </a:rPr>
              <a:t>Emergency Preparedness</a:t>
            </a:r>
          </a:p>
        </p:txBody>
      </p:sp>
      <p:pic>
        <p:nvPicPr>
          <p:cNvPr id="41987" name="Picture Placeholder 7"/>
          <p:cNvPicPr>
            <a:picLocks noGrp="1" noChangeAspect="1"/>
          </p:cNvPicPr>
          <p:nvPr>
            <p:ph type="pic" idx="4294967295"/>
          </p:nvPr>
        </p:nvPicPr>
        <p:blipFill>
          <a:blip r:embed="rId3">
            <a:extLst>
              <a:ext uri="{28A0092B-C50C-407E-A947-70E740481C1C}">
                <a14:useLocalDpi xmlns:a14="http://schemas.microsoft.com/office/drawing/2010/main" val="0"/>
              </a:ext>
            </a:extLst>
          </a:blip>
          <a:srcRect t="3172" b="3172"/>
          <a:stretch>
            <a:fillRect/>
          </a:stretch>
        </p:blipFill>
        <p:spPr>
          <a:xfrm>
            <a:off x="4000500" y="1828801"/>
            <a:ext cx="4114800" cy="2398713"/>
          </a:xfrm>
          <a:noFill/>
        </p:spPr>
      </p:pic>
      <p:sp>
        <p:nvSpPr>
          <p:cNvPr id="41988" name="Text Placeholder 3"/>
          <p:cNvSpPr>
            <a:spLocks noGrp="1"/>
          </p:cNvSpPr>
          <p:nvPr>
            <p:ph type="body" sz="half" idx="2"/>
          </p:nvPr>
        </p:nvSpPr>
        <p:spPr>
          <a:xfrm>
            <a:off x="715190" y="480874"/>
            <a:ext cx="4886109" cy="3236095"/>
          </a:xfrm>
        </p:spPr>
        <p:txBody>
          <a:bodyPr/>
          <a:lstStyle/>
          <a:p>
            <a:endParaRPr lang="en-US" altLang="en-US" sz="2800" b="1" i="1" dirty="0">
              <a:latin typeface="AngsanaUPC" panose="02020603050405020304" pitchFamily="18" charset="-34"/>
              <a:cs typeface="AngsanaUPC" panose="02020603050405020304" pitchFamily="18" charset="-34"/>
            </a:endParaRPr>
          </a:p>
          <a:p>
            <a:endParaRPr lang="en-US" altLang="en-US" sz="2800" b="1" i="1" dirty="0">
              <a:latin typeface="AngsanaUPC" panose="02020603050405020304" pitchFamily="18" charset="-34"/>
              <a:cs typeface="AngsanaUPC" panose="02020603050405020304" pitchFamily="18" charset="-34"/>
            </a:endParaRPr>
          </a:p>
          <a:p>
            <a:r>
              <a:rPr lang="en-US" altLang="en-US" sz="2400" dirty="0">
                <a:latin typeface="Times New Roman" panose="02020603050405020304" pitchFamily="18" charset="0"/>
                <a:cs typeface="Times New Roman" panose="02020603050405020304" pitchFamily="18" charset="0"/>
              </a:rPr>
              <a:t>Preparedness is defined by DHS/FEMA as "a continuous cycle of planning, organizing, training, equipping, exercising, evaluating, and taking corrective action in an effort to ensure effective coordination during incident response."  This cycle is one element of a broader National Preparedness System to prevent, </a:t>
            </a:r>
            <a:r>
              <a:rPr lang="en-US" altLang="en-US" sz="2200" dirty="0">
                <a:latin typeface="Times New Roman" panose="02020603050405020304" pitchFamily="18" charset="0"/>
                <a:cs typeface="Times New Roman" panose="02020603050405020304" pitchFamily="18" charset="0"/>
              </a:rPr>
              <a:t>respond</a:t>
            </a:r>
            <a:r>
              <a:rPr lang="en-US" altLang="en-US" sz="2400" dirty="0">
                <a:latin typeface="Times New Roman" panose="02020603050405020304" pitchFamily="18" charset="0"/>
                <a:cs typeface="Times New Roman" panose="02020603050405020304" pitchFamily="18" charset="0"/>
              </a:rPr>
              <a:t> to, and recover from natural disasters, acts of terrorism, and other disasters.</a:t>
            </a:r>
          </a:p>
          <a:p>
            <a:endParaRPr lang="en-US" altLang="en-US" dirty="0"/>
          </a:p>
        </p:txBody>
      </p:sp>
      <p:pic>
        <p:nvPicPr>
          <p:cNvPr id="2" name="Picture 1">
            <a:extLst>
              <a:ext uri="{FF2B5EF4-FFF2-40B4-BE49-F238E27FC236}">
                <a16:creationId xmlns:a16="http://schemas.microsoft.com/office/drawing/2014/main" id="{7A050114-AF4C-4B74-9FB5-FD5C1A424C37}"/>
              </a:ext>
            </a:extLst>
          </p:cNvPr>
          <p:cNvPicPr>
            <a:picLocks noChangeAspect="1"/>
          </p:cNvPicPr>
          <p:nvPr/>
        </p:nvPicPr>
        <p:blipFill>
          <a:blip r:embed="rId4"/>
          <a:stretch>
            <a:fillRect/>
          </a:stretch>
        </p:blipFill>
        <p:spPr>
          <a:xfrm>
            <a:off x="6759145" y="1356818"/>
            <a:ext cx="4537193" cy="29502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66240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84987" y="182998"/>
            <a:ext cx="6554787" cy="487363"/>
          </a:xfrm>
        </p:spPr>
        <p:txBody>
          <a:bodyPr/>
          <a:lstStyle/>
          <a:p>
            <a:r>
              <a:rPr lang="en-US" altLang="en-US" sz="4400" b="1">
                <a:solidFill>
                  <a:srgbClr val="003399"/>
                </a:solidFill>
                <a:latin typeface="Times New Roman" panose="02020603050405020304" pitchFamily="18" charset="0"/>
                <a:cs typeface="Times New Roman" panose="02020603050405020304" pitchFamily="18" charset="0"/>
              </a:rPr>
              <a:t>Fire Alarm Procedure</a:t>
            </a:r>
          </a:p>
        </p:txBody>
      </p:sp>
      <p:pic>
        <p:nvPicPr>
          <p:cNvPr id="52227" name="Content Placeholder 5" descr="IMG_5095.JPG"/>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rcRect l="33585" t="16837" r="33585" b="29288"/>
          <a:stretch>
            <a:fillRect/>
          </a:stretch>
        </p:blipFill>
        <p:spPr>
          <a:xfrm>
            <a:off x="6083300" y="3563939"/>
            <a:ext cx="1187450" cy="1462087"/>
          </a:xfrm>
        </p:spPr>
      </p:pic>
      <p:pic>
        <p:nvPicPr>
          <p:cNvPr id="52229" name="Picture 4" descr="RACEPos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20151" y="301983"/>
            <a:ext cx="1379537"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 descr="PASSPos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5069" y="257049"/>
            <a:ext cx="268446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Content Placeholder 3" descr="IMG_5093.JPG"/>
          <p:cNvPicPr>
            <a:picLocks noChangeAspect="1"/>
          </p:cNvPicPr>
          <p:nvPr/>
        </p:nvPicPr>
        <p:blipFill>
          <a:blip r:embed="rId5" cstate="print">
            <a:extLst>
              <a:ext uri="{28A0092B-C50C-407E-A947-70E740481C1C}">
                <a14:useLocalDpi xmlns:a14="http://schemas.microsoft.com/office/drawing/2010/main" val="0"/>
              </a:ext>
            </a:extLst>
          </a:blip>
          <a:srcRect l="35275" t="29706" r="35017" b="30685"/>
          <a:stretch>
            <a:fillRect/>
          </a:stretch>
        </p:blipFill>
        <p:spPr bwMode="auto">
          <a:xfrm>
            <a:off x="6075362" y="2803883"/>
            <a:ext cx="119538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7" descr="Blue EM Button 10.08.1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1275" y="4480774"/>
            <a:ext cx="117633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1" descr="IMG_5108.JPG"/>
          <p:cNvPicPr>
            <a:picLocks noChangeAspect="1"/>
          </p:cNvPicPr>
          <p:nvPr/>
        </p:nvPicPr>
        <p:blipFill>
          <a:blip r:embed="rId7" cstate="print">
            <a:extLst>
              <a:ext uri="{28A0092B-C50C-407E-A947-70E740481C1C}">
                <a14:useLocalDpi xmlns:a14="http://schemas.microsoft.com/office/drawing/2010/main" val="0"/>
              </a:ext>
            </a:extLst>
          </a:blip>
          <a:srcRect l="29411" t="18300" r="27451" b="18954"/>
          <a:stretch>
            <a:fillRect/>
          </a:stretch>
        </p:blipFill>
        <p:spPr bwMode="auto">
          <a:xfrm>
            <a:off x="7497762" y="2817333"/>
            <a:ext cx="11874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4" descr="IMG_5096.JPG"/>
          <p:cNvPicPr>
            <a:picLocks noChangeAspect="1"/>
          </p:cNvPicPr>
          <p:nvPr/>
        </p:nvPicPr>
        <p:blipFill>
          <a:blip r:embed="rId8" cstate="print">
            <a:extLst>
              <a:ext uri="{28A0092B-C50C-407E-A947-70E740481C1C}">
                <a14:useLocalDpi xmlns:a14="http://schemas.microsoft.com/office/drawing/2010/main" val="0"/>
              </a:ext>
            </a:extLst>
          </a:blip>
          <a:srcRect l="23770" t="2228" r="22746" b="-281"/>
          <a:stretch>
            <a:fillRect/>
          </a:stretch>
        </p:blipFill>
        <p:spPr bwMode="auto">
          <a:xfrm>
            <a:off x="6075362" y="4480774"/>
            <a:ext cx="11874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5" descr="IMG_5097.JPG"/>
          <p:cNvPicPr>
            <a:picLocks noChangeAspect="1"/>
          </p:cNvPicPr>
          <p:nvPr/>
        </p:nvPicPr>
        <p:blipFill>
          <a:blip r:embed="rId9" cstate="print">
            <a:extLst>
              <a:ext uri="{28A0092B-C50C-407E-A947-70E740481C1C}">
                <a14:useLocalDpi xmlns:a14="http://schemas.microsoft.com/office/drawing/2010/main" val="0"/>
              </a:ext>
            </a:extLst>
          </a:blip>
          <a:srcRect l="11885" t="2228" r="13834" b="10863"/>
          <a:stretch>
            <a:fillRect/>
          </a:stretch>
        </p:blipFill>
        <p:spPr bwMode="auto">
          <a:xfrm>
            <a:off x="8912225" y="2817333"/>
            <a:ext cx="119538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E695C31-F6F7-49CD-8EF3-9966245348B8}"/>
              </a:ext>
            </a:extLst>
          </p:cNvPr>
          <p:cNvSpPr/>
          <p:nvPr/>
        </p:nvSpPr>
        <p:spPr>
          <a:xfrm>
            <a:off x="128337" y="1043731"/>
            <a:ext cx="5588468" cy="4770537"/>
          </a:xfrm>
          <a:prstGeom prst="rect">
            <a:avLst/>
          </a:prstGeom>
        </p:spPr>
        <p:txBody>
          <a:bodyPr wrap="square">
            <a:spAutoFit/>
          </a:bodyPr>
          <a:lstStyle/>
          <a:p>
            <a:r>
              <a:rPr lang="en-US" altLang="en-US" sz="1900"/>
              <a:t>“</a:t>
            </a:r>
            <a:r>
              <a:rPr lang="en-US" altLang="en-US" sz="1900">
                <a:latin typeface="Times New Roman" panose="02020603050405020304" pitchFamily="18" charset="0"/>
                <a:cs typeface="Times New Roman" panose="02020603050405020304" pitchFamily="18" charset="0"/>
              </a:rPr>
              <a:t>Healthcare Occupancies” such as hospitals and nursing homes are constructed for staff and patients to remain in place, as most patients are not able to self-evacuate.</a:t>
            </a:r>
          </a:p>
          <a:p>
            <a:endParaRPr lang="en-US" altLang="en-US" sz="1900">
              <a:latin typeface="Times New Roman" panose="02020603050405020304" pitchFamily="18" charset="0"/>
              <a:cs typeface="Times New Roman" panose="02020603050405020304" pitchFamily="18" charset="0"/>
            </a:endParaRPr>
          </a:p>
          <a:p>
            <a:r>
              <a:rPr lang="en-US" altLang="en-US" sz="1900">
                <a:latin typeface="Times New Roman" panose="02020603050405020304" pitchFamily="18" charset="0"/>
                <a:cs typeface="Times New Roman" panose="02020603050405020304" pitchFamily="18" charset="0"/>
              </a:rPr>
              <a:t>When the fire alarm activates in the hospital or one of our surgical and cancer centers, remain where you are.  Do not pass-through doors that have closed.  Certain staff are assigned to respond with fire extinguishers.  Everyone else should remain in place until the “all clear” or other directions are announced over head.</a:t>
            </a:r>
          </a:p>
          <a:p>
            <a:endParaRPr lang="en-US" altLang="en-US" sz="1900">
              <a:latin typeface="Times New Roman" panose="02020603050405020304" pitchFamily="18" charset="0"/>
              <a:cs typeface="Times New Roman" panose="02020603050405020304" pitchFamily="18" charset="0"/>
            </a:endParaRPr>
          </a:p>
          <a:p>
            <a:r>
              <a:rPr lang="en-US" altLang="en-US" sz="1900">
                <a:latin typeface="Times New Roman" panose="02020603050405020304" pitchFamily="18" charset="0"/>
                <a:cs typeface="Times New Roman" panose="02020603050405020304" pitchFamily="18" charset="0"/>
              </a:rPr>
              <a:t>When a fire alarm activates in an office setting, evacuation is the correct process.</a:t>
            </a:r>
          </a:p>
          <a:p>
            <a:endParaRPr lang="en-US" altLang="en-US" sz="1900">
              <a:latin typeface="Times New Roman" panose="02020603050405020304" pitchFamily="18" charset="0"/>
              <a:cs typeface="Times New Roman" panose="02020603050405020304" pitchFamily="18" charset="0"/>
            </a:endParaRPr>
          </a:p>
          <a:p>
            <a:r>
              <a:rPr lang="en-US" altLang="en-US" sz="1900" b="1" u="sng">
                <a:latin typeface="Times New Roman" panose="02020603050405020304" pitchFamily="18" charset="0"/>
                <a:cs typeface="Times New Roman" panose="02020603050405020304" pitchFamily="18" charset="0"/>
              </a:rPr>
              <a:t>Don’t forget R.A.C.E. and P.A.S.S. in either setting!</a:t>
            </a:r>
          </a:p>
        </p:txBody>
      </p:sp>
      <p:pic>
        <p:nvPicPr>
          <p:cNvPr id="3" name="Picture 2">
            <a:extLst>
              <a:ext uri="{FF2B5EF4-FFF2-40B4-BE49-F238E27FC236}">
                <a16:creationId xmlns:a16="http://schemas.microsoft.com/office/drawing/2014/main" id="{BE4BE016-95C6-47BF-8277-8EFD47E9B657}"/>
              </a:ext>
            </a:extLst>
          </p:cNvPr>
          <p:cNvPicPr>
            <a:picLocks noChangeAspect="1"/>
          </p:cNvPicPr>
          <p:nvPr/>
        </p:nvPicPr>
        <p:blipFill>
          <a:blip r:embed="rId10"/>
          <a:stretch>
            <a:fillRect/>
          </a:stretch>
        </p:blipFill>
        <p:spPr>
          <a:xfrm>
            <a:off x="7458091" y="4475306"/>
            <a:ext cx="1194920" cy="1548518"/>
          </a:xfrm>
          <a:prstGeom prst="rect">
            <a:avLst/>
          </a:prstGeom>
        </p:spPr>
      </p:pic>
    </p:spTree>
    <p:extLst>
      <p:ext uri="{BB962C8B-B14F-4D97-AF65-F5344CB8AC3E}">
        <p14:creationId xmlns:p14="http://schemas.microsoft.com/office/powerpoint/2010/main" val="3776489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52625F-F5FC-47B2-9C3F-70FE0C61F6CD}"/>
              </a:ext>
            </a:extLst>
          </p:cNvPr>
          <p:cNvSpPr>
            <a:spLocks noGrp="1"/>
          </p:cNvSpPr>
          <p:nvPr>
            <p:ph type="title"/>
          </p:nvPr>
        </p:nvSpPr>
        <p:spPr/>
        <p:txBody>
          <a:bodyPr/>
          <a:lstStyle/>
          <a:p>
            <a:r>
              <a:rPr lang="en-US" sz="4400">
                <a:latin typeface="Times New Roman" panose="02020603050405020304" pitchFamily="18" charset="0"/>
                <a:cs typeface="Times New Roman" panose="02020603050405020304" pitchFamily="18" charset="0"/>
              </a:rPr>
              <a:t>General Evacuation …</a:t>
            </a:r>
          </a:p>
        </p:txBody>
      </p:sp>
      <p:sp>
        <p:nvSpPr>
          <p:cNvPr id="2" name="Content Placeholder 1"/>
          <p:cNvSpPr>
            <a:spLocks noGrp="1"/>
          </p:cNvSpPr>
          <p:nvPr>
            <p:ph sz="half" idx="4294967295"/>
          </p:nvPr>
        </p:nvSpPr>
        <p:spPr>
          <a:xfrm>
            <a:off x="4507831" y="1690689"/>
            <a:ext cx="6440905" cy="4114800"/>
          </a:xfrm>
        </p:spPr>
        <p:txBody>
          <a:bodyPr/>
          <a:lstStyle/>
          <a:p>
            <a:pP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Do not wait for instructions if you are in imminent danger.</a:t>
            </a:r>
          </a:p>
          <a:p>
            <a:pP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Move beyond at least one set of Smoke and Fire doors. </a:t>
            </a:r>
          </a:p>
          <a:p>
            <a:pP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Use CLEARED magnets to identify rooms which have been evacuated.</a:t>
            </a:r>
          </a:p>
          <a:p>
            <a:pPr>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Remember a “FIRE Alarm” does not mean to Evacuate, wait for the “Evacuation” announcement to do so if you are not in imminent danger.</a:t>
            </a:r>
          </a:p>
          <a:p>
            <a:endParaRPr lang="en-US" sz="1800" dirty="0"/>
          </a:p>
          <a:p>
            <a:endParaRPr lang="en-US" dirty="0"/>
          </a:p>
        </p:txBody>
      </p:sp>
      <p:sp>
        <p:nvSpPr>
          <p:cNvPr id="17" name="TextBox 10"/>
          <p:cNvSpPr txBox="1">
            <a:spLocks noChangeArrowheads="1"/>
          </p:cNvSpPr>
          <p:nvPr/>
        </p:nvSpPr>
        <p:spPr bwMode="auto">
          <a:xfrm>
            <a:off x="2203207" y="2625527"/>
            <a:ext cx="1841986" cy="307777"/>
          </a:xfrm>
          <a:prstGeom prst="rect">
            <a:avLst/>
          </a:prstGeom>
          <a:noFill/>
          <a:ln w="9525">
            <a:noFill/>
            <a:miter lim="800000"/>
            <a:headEnd/>
            <a:tailEnd/>
          </a:ln>
        </p:spPr>
        <p:txBody>
          <a:bodyPr wrap="square">
            <a:spAutoFit/>
          </a:bodyPr>
          <a:lstStyle/>
          <a:p>
            <a:pPr algn="ctr"/>
            <a:r>
              <a:rPr lang="en-US" sz="1400" b="1">
                <a:solidFill>
                  <a:schemeClr val="bg1"/>
                </a:solidFill>
                <a:latin typeface="Calibri" pitchFamily="34" charset="0"/>
              </a:rPr>
              <a:t>EVAC Devices</a:t>
            </a:r>
          </a:p>
        </p:txBody>
      </p:sp>
      <p:sp>
        <p:nvSpPr>
          <p:cNvPr id="16" name="TextBox 10"/>
          <p:cNvSpPr txBox="1">
            <a:spLocks noChangeArrowheads="1"/>
          </p:cNvSpPr>
          <p:nvPr/>
        </p:nvSpPr>
        <p:spPr bwMode="auto">
          <a:xfrm>
            <a:off x="2048097" y="5891358"/>
            <a:ext cx="2191486" cy="307777"/>
          </a:xfrm>
          <a:prstGeom prst="rect">
            <a:avLst/>
          </a:prstGeom>
          <a:noFill/>
          <a:ln w="9525">
            <a:noFill/>
            <a:miter lim="800000"/>
            <a:headEnd/>
            <a:tailEnd/>
          </a:ln>
        </p:spPr>
        <p:txBody>
          <a:bodyPr wrap="square">
            <a:spAutoFit/>
          </a:bodyPr>
          <a:lstStyle/>
          <a:p>
            <a:pPr algn="ctr"/>
            <a:r>
              <a:rPr lang="en-US" sz="1400" b="1">
                <a:solidFill>
                  <a:schemeClr val="bg1"/>
                </a:solidFill>
                <a:latin typeface="Calibri" pitchFamily="34" charset="0"/>
              </a:rPr>
              <a:t>Rally Point</a:t>
            </a:r>
          </a:p>
        </p:txBody>
      </p:sp>
      <p:sp>
        <p:nvSpPr>
          <p:cNvPr id="18" name="Oval 17"/>
          <p:cNvSpPr/>
          <p:nvPr/>
        </p:nvSpPr>
        <p:spPr>
          <a:xfrm>
            <a:off x="2992203" y="4419601"/>
            <a:ext cx="381000" cy="36832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06971" y="4248849"/>
            <a:ext cx="746618" cy="43418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093CEFE-0862-484D-99BD-17CAF54E6D94}"/>
              </a:ext>
            </a:extLst>
          </p:cNvPr>
          <p:cNvPicPr>
            <a:picLocks noChangeAspect="1"/>
          </p:cNvPicPr>
          <p:nvPr/>
        </p:nvPicPr>
        <p:blipFill>
          <a:blip r:embed="rId2"/>
          <a:stretch>
            <a:fillRect/>
          </a:stretch>
        </p:blipFill>
        <p:spPr>
          <a:xfrm>
            <a:off x="1108198" y="2021660"/>
            <a:ext cx="3023878" cy="21947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8563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screenshot of a cell phone&#10;&#10;Description automatically generated">
            <a:extLst>
              <a:ext uri="{FF2B5EF4-FFF2-40B4-BE49-F238E27FC236}">
                <a16:creationId xmlns:a16="http://schemas.microsoft.com/office/drawing/2014/main" id="{5EB0CEAD-0E34-40F7-B2AC-B54DF1B4D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186" y="72189"/>
            <a:ext cx="7919878" cy="6023811"/>
          </a:xfrm>
          <a:prstGeom prst="rect">
            <a:avLst/>
          </a:prstGeom>
        </p:spPr>
      </p:pic>
      <p:sp>
        <p:nvSpPr>
          <p:cNvPr id="6" name="TextBox 5">
            <a:extLst>
              <a:ext uri="{FF2B5EF4-FFF2-40B4-BE49-F238E27FC236}">
                <a16:creationId xmlns:a16="http://schemas.microsoft.com/office/drawing/2014/main" id="{5ABE3338-2178-49C8-B65E-98E0C355F82F}"/>
              </a:ext>
            </a:extLst>
          </p:cNvPr>
          <p:cNvSpPr txBox="1"/>
          <p:nvPr/>
        </p:nvSpPr>
        <p:spPr>
          <a:xfrm>
            <a:off x="11632487" y="6420572"/>
            <a:ext cx="466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3479327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05C57-5A72-409D-A924-51E0078E7A11}"/>
              </a:ext>
            </a:extLst>
          </p:cNvPr>
          <p:cNvSpPr>
            <a:spLocks noGrp="1"/>
          </p:cNvSpPr>
          <p:nvPr>
            <p:ph type="title"/>
          </p:nvPr>
        </p:nvSpPr>
        <p:spPr>
          <a:xfrm>
            <a:off x="5116878" y="629266"/>
            <a:ext cx="6422849" cy="1676603"/>
          </a:xfrm>
        </p:spPr>
        <p:txBody>
          <a:bodyPr vert="horz" lIns="91440" tIns="45720" rIns="91440" bIns="45720" rtlCol="0" anchor="ctr">
            <a:normAutofit/>
          </a:bodyPr>
          <a:lstStyle/>
          <a:p>
            <a:pPr defTabSz="914400"/>
            <a:r>
              <a:rPr lang="en-US" sz="4400">
                <a:latin typeface="Times New Roman" panose="02020603050405020304" pitchFamily="18" charset="0"/>
                <a:cs typeface="Times New Roman" panose="02020603050405020304" pitchFamily="18" charset="0"/>
              </a:rPr>
              <a:t>Medical Gas Zone Valves</a:t>
            </a:r>
          </a:p>
        </p:txBody>
      </p:sp>
      <p:sp>
        <p:nvSpPr>
          <p:cNvPr id="74" name="Rectangle 7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E6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251" name="Content Placeholder 3" descr="IMG_5099.JPG"/>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956713" y="803049"/>
            <a:ext cx="2722581" cy="24707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3253" name="Picture 4" descr="IMG_5100.JPG"/>
          <p:cNvPicPr>
            <a:picLocks noChangeAspect="1"/>
          </p:cNvPicPr>
          <p:nvPr/>
        </p:nvPicPr>
        <p:blipFill>
          <a:blip r:embed="rId3">
            <a:extLst>
              <a:ext uri="{28A0092B-C50C-407E-A947-70E740481C1C}">
                <a14:useLocalDpi xmlns:a14="http://schemas.microsoft.com/office/drawing/2010/main" val="0"/>
              </a:ext>
            </a:extLst>
          </a:blip>
          <a:srcRect l="23334" t="22221" r="46667" b="13333"/>
          <a:stretch>
            <a:fillRect/>
          </a:stretch>
        </p:blipFill>
        <p:spPr bwMode="auto">
          <a:xfrm>
            <a:off x="1561302" y="3584209"/>
            <a:ext cx="1513402"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Content Placeholder 1"/>
          <p:cNvSpPr>
            <a:spLocks noGrp="1"/>
          </p:cNvSpPr>
          <p:nvPr>
            <p:ph sz="half" idx="4294967295"/>
          </p:nvPr>
        </p:nvSpPr>
        <p:spPr>
          <a:xfrm>
            <a:off x="5044690" y="2038420"/>
            <a:ext cx="6422848" cy="3785419"/>
          </a:xfrm>
        </p:spPr>
        <p:txBody>
          <a:bodyPr vert="horz" lIns="91440" tIns="45720" rIns="91440" bIns="45720" rtlCol="0">
            <a:normAutofit/>
          </a:bodyPr>
          <a:lstStyle/>
          <a:p>
            <a:pPr indent="-228600" defTabSz="914400">
              <a:buFont typeface="Arial" panose="020B0604020202020204" pitchFamily="34" charset="0"/>
              <a:buChar char="•"/>
              <a:defRPr/>
            </a:pPr>
            <a:r>
              <a:rPr lang="en-US" sz="2400" err="1">
                <a:latin typeface="Times New Roman" panose="02020603050405020304" pitchFamily="18" charset="0"/>
                <a:cs typeface="Times New Roman" panose="02020603050405020304" pitchFamily="18" charset="0"/>
              </a:rPr>
              <a:t>Medgas</a:t>
            </a:r>
            <a:r>
              <a:rPr lang="en-US" sz="2400">
                <a:latin typeface="Times New Roman" panose="02020603050405020304" pitchFamily="18" charset="0"/>
                <a:cs typeface="Times New Roman" panose="02020603050405020304" pitchFamily="18" charset="0"/>
              </a:rPr>
              <a:t> ON, cover fits.</a:t>
            </a:r>
          </a:p>
          <a:p>
            <a:pPr indent="-228600" defTabSz="914400">
              <a:buFont typeface="Arial" panose="020B0604020202020204" pitchFamily="34" charset="0"/>
              <a:buChar char="•"/>
              <a:defRPr/>
            </a:pPr>
            <a:r>
              <a:rPr lang="en-US" sz="2400" err="1">
                <a:latin typeface="Times New Roman" panose="02020603050405020304" pitchFamily="18" charset="0"/>
                <a:cs typeface="Times New Roman" panose="02020603050405020304" pitchFamily="18" charset="0"/>
              </a:rPr>
              <a:t>Medgas</a:t>
            </a:r>
            <a:r>
              <a:rPr lang="en-US" sz="2400">
                <a:latin typeface="Times New Roman" panose="02020603050405020304" pitchFamily="18" charset="0"/>
                <a:cs typeface="Times New Roman" panose="02020603050405020304" pitchFamily="18" charset="0"/>
              </a:rPr>
              <a:t> OFF, cover will not fit.</a:t>
            </a:r>
          </a:p>
          <a:p>
            <a:pPr indent="-228600" defTabSz="914400">
              <a:buFont typeface="Arial" panose="020B0604020202020204" pitchFamily="34" charset="0"/>
              <a:buChar char="•"/>
              <a:defRPr/>
            </a:pPr>
            <a:r>
              <a:rPr lang="en-US" sz="2400">
                <a:latin typeface="Times New Roman" panose="02020603050405020304" pitchFamily="18" charset="0"/>
                <a:cs typeface="Times New Roman" panose="02020603050405020304" pitchFamily="18" charset="0"/>
              </a:rPr>
              <a:t>The Charge Nurse or Designee is responsible for Medical Gases in an emergency.</a:t>
            </a:r>
          </a:p>
          <a:p>
            <a:pPr indent="-228600" defTabSz="914400">
              <a:buFont typeface="Arial" panose="020B0604020202020204" pitchFamily="34" charset="0"/>
              <a:buChar char="•"/>
              <a:defRPr/>
            </a:pPr>
            <a:r>
              <a:rPr lang="en-US" sz="2400">
                <a:latin typeface="Times New Roman" panose="02020603050405020304" pitchFamily="18" charset="0"/>
                <a:cs typeface="Times New Roman" panose="02020603050405020304" pitchFamily="18" charset="0"/>
              </a:rPr>
              <a:t>Know where the panels are in your work area</a:t>
            </a:r>
          </a:p>
          <a:p>
            <a:pPr indent="-228600" defTabSz="914400">
              <a:buFont typeface="Arial" panose="020B0604020202020204" pitchFamily="34" charset="0"/>
              <a:buChar char="•"/>
              <a:defRPr/>
            </a:pPr>
            <a:r>
              <a:rPr lang="en-US" sz="2400">
                <a:latin typeface="Times New Roman" panose="02020603050405020304" pitchFamily="18" charset="0"/>
                <a:cs typeface="Times New Roman" panose="02020603050405020304" pitchFamily="18" charset="0"/>
              </a:rPr>
              <a:t>If you have any questions, contact Engineering at 337-4101.</a:t>
            </a:r>
          </a:p>
          <a:p>
            <a:pPr marL="0" indent="-228600" defTabSz="914400">
              <a:buFont typeface="Arial" panose="020B0604020202020204" pitchFamily="34" charset="0"/>
              <a:buChar char="•"/>
              <a:defRPr/>
            </a:pPr>
            <a:endParaRPr lang="en-US" sz="2000">
              <a:latin typeface="+mn-lt"/>
            </a:endParaRPr>
          </a:p>
          <a:p>
            <a:pPr indent="-228600" defTabSz="914400">
              <a:buFont typeface="Arial" panose="020B0604020202020204" pitchFamily="34" charset="0"/>
              <a:buChar char="•"/>
              <a:defRPr/>
            </a:pPr>
            <a:endParaRPr lang="en-US" sz="2000">
              <a:latin typeface="+mn-lt"/>
            </a:endParaRPr>
          </a:p>
        </p:txBody>
      </p:sp>
    </p:spTree>
    <p:extLst>
      <p:ext uri="{BB962C8B-B14F-4D97-AF65-F5344CB8AC3E}">
        <p14:creationId xmlns:p14="http://schemas.microsoft.com/office/powerpoint/2010/main" val="4145034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ECA6-1EDA-411E-BDCC-6D7F8960535D}"/>
              </a:ext>
            </a:extLst>
          </p:cNvPr>
          <p:cNvSpPr>
            <a:spLocks noGrp="1"/>
          </p:cNvSpPr>
          <p:nvPr>
            <p:ph type="title"/>
          </p:nvPr>
        </p:nvSpPr>
        <p:spPr>
          <a:xfrm>
            <a:off x="751531" y="124495"/>
            <a:ext cx="10515600" cy="668027"/>
          </a:xfrm>
        </p:spPr>
        <p:txBody>
          <a:bodyPr/>
          <a:lstStyle/>
          <a:p>
            <a:r>
              <a:rPr lang="en-US" sz="4000" dirty="0">
                <a:latin typeface="Times New Roman" panose="02020603050405020304" pitchFamily="18" charset="0"/>
                <a:cs typeface="Times New Roman" panose="02020603050405020304" pitchFamily="18" charset="0"/>
              </a:rPr>
              <a:t>Plain Language Emergency Notifications</a:t>
            </a:r>
          </a:p>
        </p:txBody>
      </p:sp>
      <p:sp>
        <p:nvSpPr>
          <p:cNvPr id="3" name="TextBox 2">
            <a:extLst>
              <a:ext uri="{FF2B5EF4-FFF2-40B4-BE49-F238E27FC236}">
                <a16:creationId xmlns:a16="http://schemas.microsoft.com/office/drawing/2014/main" id="{7ABF817C-8DFF-4D21-8882-7CAA9AE5F561}"/>
              </a:ext>
            </a:extLst>
          </p:cNvPr>
          <p:cNvSpPr txBox="1"/>
          <p:nvPr/>
        </p:nvSpPr>
        <p:spPr>
          <a:xfrm>
            <a:off x="751531" y="992810"/>
            <a:ext cx="10688938" cy="5016758"/>
          </a:xfrm>
          <a:prstGeom prst="rect">
            <a:avLst/>
          </a:prstGeom>
          <a:noFill/>
        </p:spPr>
        <p:txBody>
          <a:bodyPr wrap="square" rtlCol="0">
            <a:spAutoFit/>
          </a:bodyPr>
          <a:lstStyle/>
          <a:p>
            <a:r>
              <a:rPr lang="en-US" sz="1600" b="1" u="sng">
                <a:latin typeface="Times New Roman" panose="02020603050405020304" pitchFamily="18" charset="0"/>
                <a:cs typeface="Times New Roman" panose="02020603050405020304" pitchFamily="18" charset="0"/>
              </a:rPr>
              <a:t>NOTIFICATION LANGUAGE</a:t>
            </a:r>
            <a:r>
              <a:rPr lang="en-US" sz="1600" b="1">
                <a:latin typeface="Times New Roman" panose="02020603050405020304" pitchFamily="18" charset="0"/>
                <a:cs typeface="Times New Roman" panose="02020603050405020304" pitchFamily="18" charset="0"/>
              </a:rPr>
              <a:t>			</a:t>
            </a:r>
            <a:r>
              <a:rPr lang="en-US" sz="1600" b="1" u="sng">
                <a:latin typeface="Times New Roman" panose="02020603050405020304" pitchFamily="18" charset="0"/>
                <a:cs typeface="Times New Roman" panose="02020603050405020304" pitchFamily="18" charset="0"/>
              </a:rPr>
              <a:t>MEANING/SITUATION</a:t>
            </a:r>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Behavioral Emergency Response Team (BERT)	Out of Control Person</a:t>
            </a:r>
          </a:p>
          <a:p>
            <a:r>
              <a:rPr lang="en-US" sz="1600">
                <a:latin typeface="Times New Roman" panose="02020603050405020304" pitchFamily="18" charset="0"/>
                <a:cs typeface="Times New Roman" panose="02020603050405020304" pitchFamily="18" charset="0"/>
              </a:rPr>
              <a:t>Cardiac Arrest – ADULT			Code Team Activation (18 years +)</a:t>
            </a:r>
          </a:p>
          <a:p>
            <a:r>
              <a:rPr lang="en-US" sz="1600">
                <a:latin typeface="Times New Roman" panose="02020603050405020304" pitchFamily="18" charset="0"/>
                <a:cs typeface="Times New Roman" panose="02020603050405020304" pitchFamily="18" charset="0"/>
              </a:rPr>
              <a:t>Cardiac Arrest – PEDS			Code Team Activation (31 days – 18 years)</a:t>
            </a:r>
          </a:p>
          <a:p>
            <a:r>
              <a:rPr lang="en-US" sz="1600" u="sng">
                <a:latin typeface="Times New Roman" panose="02020603050405020304" pitchFamily="18" charset="0"/>
                <a:cs typeface="Times New Roman" panose="02020603050405020304" pitchFamily="18" charset="0"/>
              </a:rPr>
              <a:t>Cardiac Arrest – NEONATAL			Code Team Activation (0-30 days)		</a:t>
            </a:r>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Emergency C-Section				P1 C-Section</a:t>
            </a:r>
          </a:p>
          <a:p>
            <a:r>
              <a:rPr lang="en-US" sz="1600">
                <a:latin typeface="Times New Roman" panose="02020603050405020304" pitchFamily="18" charset="0"/>
                <a:cs typeface="Times New Roman" panose="02020603050405020304" pitchFamily="18" charset="0"/>
              </a:rPr>
              <a:t>Evacuation				Internal Evacuation</a:t>
            </a:r>
          </a:p>
          <a:p>
            <a:r>
              <a:rPr lang="en-US" sz="1600" u="sng">
                <a:latin typeface="Times New Roman" panose="02020603050405020304" pitchFamily="18" charset="0"/>
                <a:cs typeface="Times New Roman" panose="02020603050405020304" pitchFamily="18" charset="0"/>
              </a:rPr>
              <a:t>Fire Alarm					Fire					</a:t>
            </a:r>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Hazmat Chemical Spill			Internal Spill</a:t>
            </a:r>
          </a:p>
          <a:p>
            <a:r>
              <a:rPr lang="en-US" sz="1600">
                <a:latin typeface="Times New Roman" panose="02020603050405020304" pitchFamily="18" charset="0"/>
                <a:cs typeface="Times New Roman" panose="02020603050405020304" pitchFamily="18" charset="0"/>
              </a:rPr>
              <a:t>Mass Casualty Incident			Mass Casualty Incident</a:t>
            </a:r>
          </a:p>
          <a:p>
            <a:r>
              <a:rPr lang="en-US" sz="1600" u="sng">
                <a:latin typeface="Times New Roman" panose="02020603050405020304" pitchFamily="18" charset="0"/>
                <a:cs typeface="Times New Roman" panose="02020603050405020304" pitchFamily="18" charset="0"/>
              </a:rPr>
              <a:t>Medical Emergency				Non-Cardiac Arrest Emergency		</a:t>
            </a:r>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Neonatal Emergency				Neonatal Crisis at Delivery</a:t>
            </a:r>
          </a:p>
          <a:p>
            <a:r>
              <a:rPr lang="en-US" sz="1600">
                <a:latin typeface="Times New Roman" panose="02020603050405020304" pitchFamily="18" charset="0"/>
                <a:cs typeface="Times New Roman" panose="02020603050405020304" pitchFamily="18" charset="0"/>
              </a:rPr>
              <a:t>Patient Decontamination			Contaminated Person</a:t>
            </a:r>
          </a:p>
          <a:p>
            <a:r>
              <a:rPr lang="en-US" sz="1600" u="sng">
                <a:latin typeface="Times New Roman" panose="02020603050405020304" pitchFamily="18" charset="0"/>
                <a:cs typeface="Times New Roman" panose="02020603050405020304" pitchFamily="18" charset="0"/>
              </a:rPr>
              <a:t>Rapid Response Team				Deteriorating Patient Condition – Help Team	</a:t>
            </a:r>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Security Alert – Infant Abduction			Infant Abduction (likely from Maternity)</a:t>
            </a:r>
          </a:p>
          <a:p>
            <a:r>
              <a:rPr lang="en-US" sz="1600">
                <a:latin typeface="Times New Roman" panose="02020603050405020304" pitchFamily="18" charset="0"/>
                <a:cs typeface="Times New Roman" panose="02020603050405020304" pitchFamily="18" charset="0"/>
              </a:rPr>
              <a:t>Security Alert – Pediatric Abduction		Child Abduction</a:t>
            </a:r>
          </a:p>
          <a:p>
            <a:r>
              <a:rPr lang="en-US" sz="1600" u="sng">
                <a:latin typeface="Times New Roman" panose="02020603050405020304" pitchFamily="18" charset="0"/>
                <a:cs typeface="Times New Roman" panose="02020603050405020304" pitchFamily="18" charset="0"/>
              </a:rPr>
              <a:t>Security Emergency – Armed Intruder		Person Brandishing a Weapon		</a:t>
            </a:r>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Security Emergency – Lockdown			Facility Lockdown: Restricted Access Condition</a:t>
            </a:r>
          </a:p>
          <a:p>
            <a:r>
              <a:rPr lang="en-US" sz="1600" u="sng">
                <a:latin typeface="Times New Roman" panose="02020603050405020304" pitchFamily="18" charset="0"/>
                <a:cs typeface="Times New Roman" panose="02020603050405020304" pitchFamily="18" charset="0"/>
              </a:rPr>
              <a:t>Severe Weather – Tornado In Area		Tornado					</a:t>
            </a:r>
            <a:endParaRPr lang="en-US" sz="1600">
              <a:latin typeface="Times New Roman" panose="02020603050405020304" pitchFamily="18" charset="0"/>
              <a:cs typeface="Times New Roman" panose="02020603050405020304" pitchFamily="18" charset="0"/>
            </a:endParaRPr>
          </a:p>
          <a:p>
            <a:r>
              <a:rPr lang="en-US" sz="1600">
                <a:latin typeface="Times New Roman" panose="02020603050405020304" pitchFamily="18" charset="0"/>
                <a:cs typeface="Times New Roman" panose="02020603050405020304" pitchFamily="18" charset="0"/>
              </a:rPr>
              <a:t>Stroke					Stroke Team</a:t>
            </a:r>
          </a:p>
        </p:txBody>
      </p:sp>
    </p:spTree>
    <p:extLst>
      <p:ext uri="{BB962C8B-B14F-4D97-AF65-F5344CB8AC3E}">
        <p14:creationId xmlns:p14="http://schemas.microsoft.com/office/powerpoint/2010/main" val="679852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BA02949-E632-47D6-A98D-77C5CC63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9">
            <a:extLst>
              <a:ext uri="{FF2B5EF4-FFF2-40B4-BE49-F238E27FC236}">
                <a16:creationId xmlns:a16="http://schemas.microsoft.com/office/drawing/2014/main" id="{D0BC50C1-C79A-4C87-BAB0-5C89FCD57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512559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11" name="Picture 4" descr="C:\Documents and Settings\wdefel01\Local Settings\Temporary Internet Files\Content.IE5\V5GKKFFN\MP900341360[1].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4599" y="803049"/>
            <a:ext cx="1760363" cy="2470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2710" name="Picture 7" descr="IMG_51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27860" y="1228502"/>
            <a:ext cx="2174175" cy="1630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270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3798" y="3514217"/>
            <a:ext cx="1641964" cy="2469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2707" name="Picture 2"/>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3127860" y="3799548"/>
            <a:ext cx="2174176" cy="1739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Content Placeholder 1"/>
          <p:cNvSpPr>
            <a:spLocks noGrp="1"/>
          </p:cNvSpPr>
          <p:nvPr>
            <p:ph sz="half" idx="2"/>
          </p:nvPr>
        </p:nvSpPr>
        <p:spPr>
          <a:xfrm>
            <a:off x="6365303" y="149559"/>
            <a:ext cx="4994810" cy="5419147"/>
          </a:xfrm>
        </p:spPr>
        <p:txBody>
          <a:bodyPr vert="horz" lIns="91440" tIns="45720" rIns="91440" bIns="45720" rtlCol="0">
            <a:noAutofit/>
          </a:bodyPr>
          <a:lstStyle/>
          <a:p>
            <a:pPr indent="-228600" defTabSz="914400">
              <a:buFont typeface="Arial" panose="020B0604020202020204" pitchFamily="34" charset="0"/>
              <a:buChar char="•"/>
              <a:defRPr/>
            </a:pPr>
            <a:r>
              <a:rPr lang="en-US" sz="2000" b="1">
                <a:latin typeface="Times New Roman" panose="02020603050405020304" pitchFamily="18" charset="0"/>
                <a:cs typeface="Times New Roman" panose="02020603050405020304" pitchFamily="18" charset="0"/>
              </a:rPr>
              <a:t>Avaya IP Phone (Desk Phone)</a:t>
            </a:r>
          </a:p>
          <a:p>
            <a:pPr marL="57150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Network Outage</a:t>
            </a:r>
          </a:p>
          <a:p>
            <a:pPr marL="57150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Power Outage</a:t>
            </a:r>
          </a:p>
          <a:p>
            <a:pPr indent="-228600" defTabSz="914400">
              <a:buFont typeface="Arial" panose="020B0604020202020204" pitchFamily="34" charset="0"/>
              <a:buChar char="•"/>
              <a:defRPr/>
            </a:pPr>
            <a:r>
              <a:rPr lang="en-US" sz="2000" b="1">
                <a:latin typeface="Times New Roman" panose="02020603050405020304" pitchFamily="18" charset="0"/>
                <a:cs typeface="Times New Roman" panose="02020603050405020304" pitchFamily="18" charset="0"/>
              </a:rPr>
              <a:t>ASCOM Phone (Portable)</a:t>
            </a:r>
          </a:p>
          <a:p>
            <a:pPr marL="57150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Component Failure</a:t>
            </a:r>
          </a:p>
          <a:p>
            <a:pPr marL="57150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On Emergency Power</a:t>
            </a:r>
          </a:p>
          <a:p>
            <a:pPr marL="57150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Send and Receive outside calls</a:t>
            </a:r>
          </a:p>
          <a:p>
            <a:pPr marL="57150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Personal Distress</a:t>
            </a:r>
          </a:p>
          <a:p>
            <a:pPr indent="-228600" defTabSz="914400">
              <a:buFont typeface="Arial" panose="020B0604020202020204" pitchFamily="34" charset="0"/>
              <a:buChar char="•"/>
              <a:defRPr/>
            </a:pPr>
            <a:r>
              <a:rPr lang="en-US" sz="2000" b="1">
                <a:latin typeface="Times New Roman" panose="02020603050405020304" pitchFamily="18" charset="0"/>
                <a:cs typeface="Times New Roman" panose="02020603050405020304" pitchFamily="18" charset="0"/>
              </a:rPr>
              <a:t>Emergency Overhead Public Address System</a:t>
            </a:r>
          </a:p>
          <a:p>
            <a:pPr marL="62865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On Emergency Power</a:t>
            </a:r>
          </a:p>
          <a:p>
            <a:pPr marL="62865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To be used only in emergencies</a:t>
            </a:r>
          </a:p>
          <a:p>
            <a:pPr marL="62865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Messages are Scripted </a:t>
            </a:r>
          </a:p>
          <a:p>
            <a:pPr indent="-228600" defTabSz="914400">
              <a:buFont typeface="Arial" panose="020B0604020202020204" pitchFamily="34" charset="0"/>
              <a:buChar char="•"/>
              <a:defRPr/>
            </a:pPr>
            <a:r>
              <a:rPr lang="en-US" sz="2000" b="1">
                <a:latin typeface="Times New Roman" panose="02020603050405020304" pitchFamily="18" charset="0"/>
                <a:cs typeface="Times New Roman" panose="02020603050405020304" pitchFamily="18" charset="0"/>
              </a:rPr>
              <a:t>Emergency Phones </a:t>
            </a:r>
          </a:p>
          <a:p>
            <a:pPr marL="628650" lvl="1" indent="-228600" defTabSz="914400">
              <a:buFont typeface="Arial" panose="020B0604020202020204" pitchFamily="34" charset="0"/>
              <a:buChar char="•"/>
              <a:defRPr/>
            </a:pPr>
            <a:r>
              <a:rPr lang="en-US" sz="2000">
                <a:latin typeface="Times New Roman" panose="02020603050405020304" pitchFamily="18" charset="0"/>
                <a:cs typeface="Times New Roman" panose="02020603050405020304" pitchFamily="18" charset="0"/>
              </a:rPr>
              <a:t>Labeled as Power Failure Phone</a:t>
            </a:r>
          </a:p>
          <a:p>
            <a:pPr indent="-228600" defTabSz="914400">
              <a:buFont typeface="Arial" panose="020B0604020202020204" pitchFamily="34" charset="0"/>
              <a:buChar char="•"/>
              <a:defRPr/>
            </a:pPr>
            <a:r>
              <a:rPr lang="en-US" sz="2000" b="1">
                <a:latin typeface="Times New Roman" panose="02020603050405020304" pitchFamily="18" charset="0"/>
                <a:cs typeface="Times New Roman" panose="02020603050405020304" pitchFamily="18" charset="0"/>
              </a:rPr>
              <a:t>Radios </a:t>
            </a:r>
          </a:p>
          <a:p>
            <a:pPr indent="-228600" defTabSz="914400">
              <a:buFont typeface="Arial" panose="020B0604020202020204" pitchFamily="34" charset="0"/>
              <a:buChar char="•"/>
              <a:defRPr/>
            </a:pPr>
            <a:r>
              <a:rPr lang="en-US" sz="2000" b="1">
                <a:latin typeface="Times New Roman" panose="02020603050405020304" pitchFamily="18" charset="0"/>
                <a:cs typeface="Times New Roman" panose="02020603050405020304" pitchFamily="18" charset="0"/>
              </a:rPr>
              <a:t>When </a:t>
            </a:r>
            <a:r>
              <a:rPr lang="en-US" sz="2000" b="1" u="sng">
                <a:latin typeface="Times New Roman" panose="02020603050405020304" pitchFamily="18" charset="0"/>
                <a:cs typeface="Times New Roman" panose="02020603050405020304" pitchFamily="18" charset="0"/>
              </a:rPr>
              <a:t>All</a:t>
            </a:r>
            <a:r>
              <a:rPr lang="en-US" sz="2000" b="1">
                <a:latin typeface="Times New Roman" panose="02020603050405020304" pitchFamily="18" charset="0"/>
                <a:cs typeface="Times New Roman" panose="02020603050405020304" pitchFamily="18" charset="0"/>
              </a:rPr>
              <a:t> else fails, RUNNERS</a:t>
            </a:r>
            <a:endParaRPr lang="en-US" sz="2000">
              <a:latin typeface="Times New Roman" panose="02020603050405020304" pitchFamily="18" charset="0"/>
              <a:cs typeface="Times New Roman" panose="02020603050405020304" pitchFamily="18" charset="0"/>
            </a:endParaRPr>
          </a:p>
        </p:txBody>
      </p:sp>
      <p:sp>
        <p:nvSpPr>
          <p:cNvPr id="72706" name="Title 1"/>
          <p:cNvSpPr>
            <a:spLocks noGrp="1"/>
          </p:cNvSpPr>
          <p:nvPr>
            <p:ph type="title"/>
          </p:nvPr>
        </p:nvSpPr>
        <p:spPr/>
        <p:txBody>
          <a:bodyPr/>
          <a:lstStyle/>
          <a:p>
            <a:r>
              <a:rPr lang="en-US" altLang="en-US" sz="4400">
                <a:solidFill>
                  <a:srgbClr val="003399"/>
                </a:solidFill>
                <a:latin typeface="Times New Roman" panose="02020603050405020304" pitchFamily="18" charset="0"/>
                <a:cs typeface="Times New Roman" panose="02020603050405020304" pitchFamily="18" charset="0"/>
              </a:rPr>
              <a:t>       Communications</a:t>
            </a:r>
          </a:p>
        </p:txBody>
      </p:sp>
    </p:spTree>
    <p:extLst>
      <p:ext uri="{BB962C8B-B14F-4D97-AF65-F5344CB8AC3E}">
        <p14:creationId xmlns:p14="http://schemas.microsoft.com/office/powerpoint/2010/main" val="3516860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34939"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E287B38-F780-4BE6-984C-5B08160AAFEE}"/>
              </a:ext>
            </a:extLst>
          </p:cNvPr>
          <p:cNvPicPr>
            <a:picLocks noChangeAspect="1"/>
          </p:cNvPicPr>
          <p:nvPr/>
        </p:nvPicPr>
        <p:blipFill>
          <a:blip r:embed="rId2"/>
          <a:stretch>
            <a:fillRect/>
          </a:stretch>
        </p:blipFill>
        <p:spPr>
          <a:xfrm>
            <a:off x="395900" y="889000"/>
            <a:ext cx="3175000" cy="488950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2794FBDF-0570-48E8-ABC5-01AD9BEC945F}"/>
              </a:ext>
            </a:extLst>
          </p:cNvPr>
          <p:cNvPicPr>
            <a:picLocks noChangeAspect="1"/>
          </p:cNvPicPr>
          <p:nvPr/>
        </p:nvPicPr>
        <p:blipFill>
          <a:blip r:embed="rId3"/>
          <a:stretch>
            <a:fillRect/>
          </a:stretch>
        </p:blipFill>
        <p:spPr>
          <a:xfrm>
            <a:off x="3937000" y="889000"/>
            <a:ext cx="3175000" cy="4889500"/>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E02940CF-AA58-43F9-B376-765BBC155582}"/>
              </a:ext>
            </a:extLst>
          </p:cNvPr>
          <p:cNvSpPr/>
          <p:nvPr/>
        </p:nvSpPr>
        <p:spPr>
          <a:xfrm>
            <a:off x="7791164" y="1768474"/>
            <a:ext cx="3918236" cy="4010025"/>
          </a:xfrm>
          <a:prstGeom prst="rect">
            <a:avLst/>
          </a:prstGeom>
        </p:spPr>
        <p:txBody>
          <a:bodyPr vert="horz" wrap="square" lIns="91440" tIns="45720" rIns="91440" bIns="45720" rtlCol="0" anchor="t">
            <a:normAutofit/>
          </a:bodyPr>
          <a:lstStyle/>
          <a:p>
            <a:pPr>
              <a:lnSpc>
                <a:spcPct val="90000"/>
              </a:lnSpc>
              <a:spcAft>
                <a:spcPts val="600"/>
              </a:spcAft>
            </a:pPr>
            <a:r>
              <a:rPr lang="en-US" sz="2800" dirty="0">
                <a:latin typeface="Times New Roman" panose="02020603050405020304" pitchFamily="18" charset="0"/>
                <a:cs typeface="Times New Roman" panose="02020603050405020304" pitchFamily="18" charset="0"/>
              </a:rPr>
              <a:t>There are 2 AEDs in the building placed where “Code Carts” are not available in a timely manner:</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By the community rooms (picture A).</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By the cafeteria (picture B).</a:t>
            </a:r>
          </a:p>
        </p:txBody>
      </p:sp>
      <p:sp>
        <p:nvSpPr>
          <p:cNvPr id="5" name="Title 4">
            <a:extLst>
              <a:ext uri="{FF2B5EF4-FFF2-40B4-BE49-F238E27FC236}">
                <a16:creationId xmlns:a16="http://schemas.microsoft.com/office/drawing/2014/main" id="{62B9BB63-5A82-42CF-9F15-18D6683673E0}"/>
              </a:ext>
            </a:extLst>
          </p:cNvPr>
          <p:cNvSpPr>
            <a:spLocks noGrp="1"/>
          </p:cNvSpPr>
          <p:nvPr>
            <p:ph type="title"/>
          </p:nvPr>
        </p:nvSpPr>
        <p:spPr>
          <a:xfrm>
            <a:off x="7801156" y="640263"/>
            <a:ext cx="3812708" cy="1344975"/>
          </a:xfrm>
        </p:spPr>
        <p:txBody>
          <a:bodyPr vert="horz" lIns="91440" tIns="45720" rIns="91440" bIns="45720" rtlCol="0" anchor="ctr">
            <a:normAutofit/>
          </a:bodyPr>
          <a:lstStyle/>
          <a:p>
            <a:r>
              <a:rPr lang="en-US" sz="4000" kern="1200" dirty="0">
                <a:latin typeface="Times New Roman" panose="02020603050405020304" pitchFamily="18" charset="0"/>
                <a:cs typeface="Times New Roman" panose="02020603050405020304" pitchFamily="18" charset="0"/>
              </a:rPr>
              <a:t>AEDs</a:t>
            </a: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897B124D-FE4A-44E7-AE98-5BF2D6EF1003}"/>
              </a:ext>
            </a:extLst>
          </p:cNvPr>
          <p:cNvSpPr/>
          <p:nvPr/>
        </p:nvSpPr>
        <p:spPr>
          <a:xfrm>
            <a:off x="1681073" y="16042"/>
            <a:ext cx="60465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a:t>
            </a:r>
          </a:p>
        </p:txBody>
      </p:sp>
      <p:sp>
        <p:nvSpPr>
          <p:cNvPr id="17" name="Rectangle 16">
            <a:extLst>
              <a:ext uri="{FF2B5EF4-FFF2-40B4-BE49-F238E27FC236}">
                <a16:creationId xmlns:a16="http://schemas.microsoft.com/office/drawing/2014/main" id="{6D5F74BE-9E9A-48D3-9F6A-C14E647EFB1A}"/>
              </a:ext>
            </a:extLst>
          </p:cNvPr>
          <p:cNvSpPr/>
          <p:nvPr/>
        </p:nvSpPr>
        <p:spPr>
          <a:xfrm>
            <a:off x="5238203" y="24063"/>
            <a:ext cx="5725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a:t>
            </a:r>
          </a:p>
        </p:txBody>
      </p:sp>
    </p:spTree>
    <p:extLst>
      <p:ext uri="{BB962C8B-B14F-4D97-AF65-F5344CB8AC3E}">
        <p14:creationId xmlns:p14="http://schemas.microsoft.com/office/powerpoint/2010/main" val="2979760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Title 1"/>
          <p:cNvSpPr>
            <a:spLocks noGrp="1"/>
          </p:cNvSpPr>
          <p:nvPr>
            <p:ph type="title"/>
          </p:nvPr>
        </p:nvSpPr>
        <p:spPr>
          <a:xfrm>
            <a:off x="4636008" y="145271"/>
            <a:ext cx="7467760" cy="1676603"/>
          </a:xfrm>
        </p:spPr>
        <p:txBody>
          <a:bodyPr vert="horz" lIns="91440" tIns="45720" rIns="91440" bIns="45720" rtlCol="0" anchor="ctr">
            <a:normAutofit/>
          </a:bodyPr>
          <a:lstStyle/>
          <a:p>
            <a:pPr defTabSz="914400"/>
            <a:r>
              <a:rPr lang="en-US" sz="4400" kern="1200" dirty="0">
                <a:latin typeface="Times New Roman" panose="02020603050405020304" pitchFamily="18" charset="0"/>
                <a:cs typeface="Times New Roman" panose="02020603050405020304" pitchFamily="18" charset="0"/>
              </a:rPr>
              <a:t>Physical Environment/Safety</a:t>
            </a:r>
          </a:p>
        </p:txBody>
      </p:sp>
      <p:sp>
        <p:nvSpPr>
          <p:cNvPr id="73" name="Rectangle 7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364" y="1821874"/>
            <a:ext cx="3113280" cy="3214251"/>
          </a:xfrm>
          <a:prstGeom prst="rect">
            <a:avLst/>
          </a:prstGeom>
          <a:effectLst/>
        </p:spPr>
      </p:pic>
      <p:sp>
        <p:nvSpPr>
          <p:cNvPr id="4" name="Content Placeholder 3"/>
          <p:cNvSpPr>
            <a:spLocks noGrp="1"/>
          </p:cNvSpPr>
          <p:nvPr>
            <p:ph idx="4294967295"/>
          </p:nvPr>
        </p:nvSpPr>
        <p:spPr>
          <a:xfrm>
            <a:off x="4912739" y="1451812"/>
            <a:ext cx="6589449" cy="4347410"/>
          </a:xfrm>
        </p:spPr>
        <p:txBody>
          <a:bodyPr vert="horz" lIns="91440" tIns="45720" rIns="91440" bIns="45720" rtlCol="0">
            <a:normAutofit fontScale="92500"/>
          </a:bodyPr>
          <a:lstStyle/>
          <a:p>
            <a:pPr marL="0" indent="0" defTabSz="914400">
              <a:buNone/>
            </a:pPr>
            <a:r>
              <a:rPr lang="en-US" sz="2200" dirty="0">
                <a:latin typeface="Times New Roman" panose="02020603050405020304" pitchFamily="18" charset="0"/>
                <a:cs typeface="Times New Roman" panose="02020603050405020304" pitchFamily="18" charset="0"/>
              </a:rPr>
              <a:t>The goal is to provide a safe, inviting, functional and effective environment for patients, staff, and visitors by:</a:t>
            </a:r>
          </a:p>
          <a:p>
            <a:pPr lvl="1"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Reducing and preventing environmental hazards and risks.</a:t>
            </a:r>
          </a:p>
          <a:p>
            <a:pPr lvl="1"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Preventing accidents and injuries.</a:t>
            </a:r>
          </a:p>
          <a:p>
            <a:pPr lvl="1"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Maintaining safe conditions.</a:t>
            </a:r>
          </a:p>
          <a:p>
            <a:pPr lvl="1"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Methods used are</a:t>
            </a:r>
          </a:p>
          <a:p>
            <a:pPr lvl="4"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Physical Environment/Safety Surveillance Rounds</a:t>
            </a:r>
          </a:p>
          <a:p>
            <a:pPr marL="1203325" lvl="5" indent="-228600" defTabSz="914400"/>
            <a:r>
              <a:rPr lang="en-US" sz="2200" dirty="0">
                <a:latin typeface="Times New Roman" panose="02020603050405020304" pitchFamily="18" charset="0"/>
                <a:cs typeface="Times New Roman" panose="02020603050405020304" pitchFamily="18" charset="0"/>
              </a:rPr>
              <a:t>Twice a year for Clinical areas</a:t>
            </a:r>
          </a:p>
          <a:p>
            <a:pPr marL="1203325" lvl="5" indent="-228600" defTabSz="914400"/>
            <a:r>
              <a:rPr lang="en-US" sz="2200" dirty="0">
                <a:latin typeface="Times New Roman" panose="02020603050405020304" pitchFamily="18" charset="0"/>
                <a:cs typeface="Times New Roman" panose="02020603050405020304" pitchFamily="18" charset="0"/>
              </a:rPr>
              <a:t>Once a year for Non-Clinical areas</a:t>
            </a:r>
          </a:p>
          <a:p>
            <a:pPr lvl="1"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Security Rounding/Safety Rounding.</a:t>
            </a:r>
          </a:p>
          <a:p>
            <a:pPr lvl="1"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Spot Reporting.</a:t>
            </a:r>
          </a:p>
          <a:p>
            <a:pPr lvl="1" indent="-228600" defTabSz="9144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Lean Daily Management</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547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269041" y="61913"/>
            <a:ext cx="11057017" cy="1325563"/>
          </a:xfrm>
        </p:spPr>
        <p:txBody>
          <a:bodyPr/>
          <a:lstStyle/>
          <a:p>
            <a:pPr algn="ctr"/>
            <a:r>
              <a:rPr lang="en-US" altLang="en-US" sz="4400">
                <a:latin typeface="Times New Roman" panose="02020603050405020304" pitchFamily="18" charset="0"/>
                <a:cs typeface="Times New Roman" panose="02020603050405020304" pitchFamily="18" charset="0"/>
              </a:rPr>
              <a:t>Top Physical Environment/Safety Items</a:t>
            </a:r>
          </a:p>
        </p:txBody>
      </p:sp>
      <p:sp>
        <p:nvSpPr>
          <p:cNvPr id="76803" name="Content Placeholder 2"/>
          <p:cNvSpPr>
            <a:spLocks noGrp="1"/>
          </p:cNvSpPr>
          <p:nvPr>
            <p:ph sz="half" idx="4294967295"/>
          </p:nvPr>
        </p:nvSpPr>
        <p:spPr>
          <a:xfrm>
            <a:off x="409074" y="1027907"/>
            <a:ext cx="5388476" cy="4876800"/>
          </a:xfrm>
        </p:spPr>
        <p:txBody>
          <a:bodyPr/>
          <a:lstStyle/>
          <a:p>
            <a:pPr marL="457200" indent="-457200">
              <a:buFont typeface="Calibri" panose="020F0502020204030204" pitchFamily="34" charset="0"/>
              <a:buAutoNum type="arabicPeriod"/>
            </a:pPr>
            <a:r>
              <a:rPr lang="en-US" altLang="en-US" sz="2200" dirty="0">
                <a:latin typeface="Times New Roman" panose="02020603050405020304" pitchFamily="18" charset="0"/>
                <a:cs typeface="Times New Roman" panose="02020603050405020304" pitchFamily="18" charset="0"/>
              </a:rPr>
              <a:t>Keep your area clean and clutter-free.</a:t>
            </a:r>
          </a:p>
          <a:p>
            <a:pPr marL="457200" indent="-457200">
              <a:buFont typeface="Calibri" panose="020F0502020204030204" pitchFamily="34" charset="0"/>
              <a:buAutoNum type="arabicPeriod"/>
            </a:pPr>
            <a:r>
              <a:rPr lang="en-US" altLang="en-US" sz="2200" dirty="0">
                <a:latin typeface="Times New Roman" panose="02020603050405020304" pitchFamily="18" charset="0"/>
                <a:cs typeface="Times New Roman" panose="02020603050405020304" pitchFamily="18" charset="0"/>
              </a:rPr>
              <a:t>Keep overhead storage at least </a:t>
            </a:r>
            <a:r>
              <a:rPr lang="en-US" altLang="en-US" sz="2200" b="1" u="sng" dirty="0">
                <a:latin typeface="Times New Roman" panose="02020603050405020304" pitchFamily="18" charset="0"/>
                <a:cs typeface="Times New Roman" panose="02020603050405020304" pitchFamily="18" charset="0"/>
              </a:rPr>
              <a:t>18 inches </a:t>
            </a:r>
            <a:r>
              <a:rPr lang="en-US" altLang="en-US" sz="2200" dirty="0">
                <a:latin typeface="Times New Roman" panose="02020603050405020304" pitchFamily="18" charset="0"/>
                <a:cs typeface="Times New Roman" panose="02020603050405020304" pitchFamily="18" charset="0"/>
              </a:rPr>
              <a:t>below the sprinkler heads.</a:t>
            </a:r>
          </a:p>
          <a:p>
            <a:pPr marL="457200" indent="-457200">
              <a:buFont typeface="Calibri" panose="020F0502020204030204" pitchFamily="34" charset="0"/>
              <a:buAutoNum type="arabicPeriod"/>
            </a:pPr>
            <a:r>
              <a:rPr lang="en-US" altLang="en-US" sz="2200" b="1" u="sng" dirty="0">
                <a:latin typeface="Times New Roman" panose="02020603050405020304" pitchFamily="18" charset="0"/>
                <a:cs typeface="Times New Roman" panose="02020603050405020304" pitchFamily="18" charset="0"/>
              </a:rPr>
              <a:t>DO NOT </a:t>
            </a:r>
            <a:r>
              <a:rPr lang="en-US" altLang="en-US" sz="2200" dirty="0">
                <a:latin typeface="Times New Roman" panose="02020603050405020304" pitchFamily="18" charset="0"/>
                <a:cs typeface="Times New Roman" panose="02020603050405020304" pitchFamily="18" charset="0"/>
              </a:rPr>
              <a:t>prop open doors.</a:t>
            </a:r>
          </a:p>
          <a:p>
            <a:pPr marL="457200" indent="-457200">
              <a:buFont typeface="Calibri" panose="020F0502020204030204" pitchFamily="34" charset="0"/>
              <a:buAutoNum type="arabicPeriod"/>
            </a:pPr>
            <a:r>
              <a:rPr lang="en-US" altLang="en-US" sz="2200" b="1" u="sng" dirty="0">
                <a:latin typeface="Times New Roman" panose="02020603050405020304" pitchFamily="18" charset="0"/>
                <a:cs typeface="Times New Roman" panose="02020603050405020304" pitchFamily="18" charset="0"/>
              </a:rPr>
              <a:t>DO NOT </a:t>
            </a:r>
            <a:r>
              <a:rPr lang="en-US" altLang="en-US" sz="2200" dirty="0">
                <a:latin typeface="Times New Roman" panose="02020603050405020304" pitchFamily="18" charset="0"/>
                <a:cs typeface="Times New Roman" panose="02020603050405020304" pitchFamily="18" charset="0"/>
              </a:rPr>
              <a:t>block fire doors, pull stations or extinguishers.</a:t>
            </a:r>
          </a:p>
          <a:p>
            <a:pPr marL="457200" indent="-457200">
              <a:buFont typeface="Calibri" panose="020F0502020204030204" pitchFamily="34" charset="0"/>
              <a:buAutoNum type="arabicPeriod"/>
            </a:pPr>
            <a:r>
              <a:rPr lang="en-US" altLang="en-US" sz="2200" dirty="0">
                <a:latin typeface="Times New Roman" panose="02020603050405020304" pitchFamily="18" charset="0"/>
                <a:cs typeface="Times New Roman" panose="02020603050405020304" pitchFamily="18" charset="0"/>
              </a:rPr>
              <a:t>Keep corridors and hallways free from obstructions.</a:t>
            </a:r>
          </a:p>
          <a:p>
            <a:pPr marL="457200" indent="-457200">
              <a:buFont typeface="Calibri" panose="020F0502020204030204" pitchFamily="34" charset="0"/>
              <a:buAutoNum type="arabicPeriod"/>
            </a:pPr>
            <a:r>
              <a:rPr lang="en-US" altLang="en-US" sz="2200" dirty="0">
                <a:latin typeface="Times New Roman" panose="02020603050405020304" pitchFamily="18" charset="0"/>
                <a:cs typeface="Times New Roman" panose="02020603050405020304" pitchFamily="18" charset="0"/>
              </a:rPr>
              <a:t>Medical devices must be checked by Biomedical.</a:t>
            </a:r>
          </a:p>
          <a:p>
            <a:pPr marL="457200" indent="-457200">
              <a:buFont typeface="Calibri" panose="020F0502020204030204" pitchFamily="34" charset="0"/>
              <a:buAutoNum type="arabicPeriod"/>
            </a:pPr>
            <a:r>
              <a:rPr lang="en-US" altLang="en-US" sz="2200" dirty="0">
                <a:latin typeface="Times New Roman" panose="02020603050405020304" pitchFamily="18" charset="0"/>
                <a:cs typeface="Times New Roman" panose="02020603050405020304" pitchFamily="18" charset="0"/>
              </a:rPr>
              <a:t>Personal plug-in devices must have a safety check</a:t>
            </a:r>
          </a:p>
          <a:p>
            <a:pPr marL="457200" indent="-457200">
              <a:buFont typeface="Calibri" panose="020F0502020204030204" pitchFamily="34" charset="0"/>
              <a:buAutoNum type="arabicPeriod"/>
            </a:pPr>
            <a:r>
              <a:rPr lang="en-US" altLang="en-US" sz="2200" dirty="0">
                <a:latin typeface="Times New Roman" panose="02020603050405020304" pitchFamily="18" charset="0"/>
                <a:cs typeface="Times New Roman" panose="02020603050405020304" pitchFamily="18" charset="0"/>
              </a:rPr>
              <a:t>No items should be posted on fire doors</a:t>
            </a:r>
          </a:p>
        </p:txBody>
      </p:sp>
      <p:pic>
        <p:nvPicPr>
          <p:cNvPr id="768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1417638"/>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6650" y="3017838"/>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39125" y="3013075"/>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8550" y="4618038"/>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20076" y="4606926"/>
            <a:ext cx="1985963"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067800" y="1828800"/>
            <a:ext cx="0" cy="7620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477250" y="1828801"/>
            <a:ext cx="438150" cy="620713"/>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220200" y="1828801"/>
            <a:ext cx="457200" cy="620713"/>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343900" y="1619250"/>
            <a:ext cx="1447800" cy="7938"/>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8953500" y="16240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6814"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6650" y="1412876"/>
            <a:ext cx="198755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p:cNvSpPr/>
          <p:nvPr/>
        </p:nvSpPr>
        <p:spPr>
          <a:xfrm>
            <a:off x="8855076" y="5033964"/>
            <a:ext cx="669925" cy="452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SMARTInkShape-6"/>
          <p:cNvSpPr/>
          <p:nvPr/>
        </p:nvSpPr>
        <p:spPr>
          <a:xfrm>
            <a:off x="10028238" y="2363789"/>
            <a:ext cx="12700" cy="20637"/>
          </a:xfrm>
          <a:custGeom>
            <a:avLst/>
            <a:gdLst/>
            <a:ahLst/>
            <a:cxnLst/>
            <a:rect l="0" t="0" r="0" b="0"/>
            <a:pathLst>
              <a:path w="13064" h="19596">
                <a:moveTo>
                  <a:pt x="13063" y="19595"/>
                </a:moveTo>
                <a:lnTo>
                  <a:pt x="13063" y="15832"/>
                </a:lnTo>
                <a:lnTo>
                  <a:pt x="13063" y="19578"/>
                </a:lnTo>
                <a:lnTo>
                  <a:pt x="9595" y="19590"/>
                </a:lnTo>
                <a:lnTo>
                  <a:pt x="8574" y="18866"/>
                </a:lnTo>
                <a:lnTo>
                  <a:pt x="7893" y="17657"/>
                </a:lnTo>
                <a:lnTo>
                  <a:pt x="6533" y="13070"/>
                </a:lnTo>
                <a:lnTo>
                  <a:pt x="13063" y="19595"/>
                </a:lnTo>
                <a:lnTo>
                  <a:pt x="13063" y="13332"/>
                </a:lnTo>
                <a:lnTo>
                  <a:pt x="0" y="13063"/>
                </a:lnTo>
                <a:lnTo>
                  <a:pt x="0"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6817" name="TextBox 7"/>
          <p:cNvSpPr txBox="1">
            <a:spLocks noChangeArrowheads="1"/>
          </p:cNvSpPr>
          <p:nvPr/>
        </p:nvSpPr>
        <p:spPr bwMode="auto">
          <a:xfrm>
            <a:off x="6400800" y="1524000"/>
            <a:ext cx="22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1</a:t>
            </a:r>
          </a:p>
        </p:txBody>
      </p:sp>
      <p:sp>
        <p:nvSpPr>
          <p:cNvPr id="76818" name="TextBox 34"/>
          <p:cNvSpPr txBox="1">
            <a:spLocks noChangeArrowheads="1"/>
          </p:cNvSpPr>
          <p:nvPr/>
        </p:nvSpPr>
        <p:spPr bwMode="auto">
          <a:xfrm>
            <a:off x="9683750" y="1730375"/>
            <a:ext cx="22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2</a:t>
            </a:r>
          </a:p>
        </p:txBody>
      </p:sp>
      <p:sp>
        <p:nvSpPr>
          <p:cNvPr id="76819" name="TextBox 35"/>
          <p:cNvSpPr txBox="1">
            <a:spLocks noChangeArrowheads="1"/>
          </p:cNvSpPr>
          <p:nvPr/>
        </p:nvSpPr>
        <p:spPr bwMode="auto">
          <a:xfrm>
            <a:off x="6257925" y="2965450"/>
            <a:ext cx="22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3</a:t>
            </a:r>
          </a:p>
        </p:txBody>
      </p:sp>
      <p:sp>
        <p:nvSpPr>
          <p:cNvPr id="76820" name="TextBox 36"/>
          <p:cNvSpPr txBox="1">
            <a:spLocks noChangeArrowheads="1"/>
          </p:cNvSpPr>
          <p:nvPr/>
        </p:nvSpPr>
        <p:spPr bwMode="auto">
          <a:xfrm>
            <a:off x="9839325" y="3998914"/>
            <a:ext cx="22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4</a:t>
            </a:r>
          </a:p>
        </p:txBody>
      </p:sp>
      <p:sp>
        <p:nvSpPr>
          <p:cNvPr id="76821" name="TextBox 37"/>
          <p:cNvSpPr txBox="1">
            <a:spLocks noChangeArrowheads="1"/>
          </p:cNvSpPr>
          <p:nvPr/>
        </p:nvSpPr>
        <p:spPr bwMode="auto">
          <a:xfrm>
            <a:off x="6261100" y="5486400"/>
            <a:ext cx="22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5</a:t>
            </a:r>
          </a:p>
        </p:txBody>
      </p:sp>
      <p:sp>
        <p:nvSpPr>
          <p:cNvPr id="76822" name="TextBox 39"/>
          <p:cNvSpPr txBox="1">
            <a:spLocks noChangeArrowheads="1"/>
          </p:cNvSpPr>
          <p:nvPr/>
        </p:nvSpPr>
        <p:spPr bwMode="auto">
          <a:xfrm>
            <a:off x="9791700" y="4656139"/>
            <a:ext cx="22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6</a:t>
            </a:r>
          </a:p>
        </p:txBody>
      </p:sp>
    </p:spTree>
    <p:extLst>
      <p:ext uri="{BB962C8B-B14F-4D97-AF65-F5344CB8AC3E}">
        <p14:creationId xmlns:p14="http://schemas.microsoft.com/office/powerpoint/2010/main" val="198660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E5D558-EE69-4783-9BD2-6125E75475E0}"/>
              </a:ext>
            </a:extLst>
          </p:cNvPr>
          <p:cNvSpPr>
            <a:spLocks noGrp="1"/>
          </p:cNvSpPr>
          <p:nvPr>
            <p:ph type="title"/>
          </p:nvPr>
        </p:nvSpPr>
        <p:spPr>
          <a:xfrm>
            <a:off x="918411" y="569624"/>
            <a:ext cx="10515600" cy="1325563"/>
          </a:xfrm>
        </p:spPr>
        <p:txBody>
          <a:bodyPr/>
          <a:lstStyle/>
          <a:p>
            <a:r>
              <a:rPr lang="en-US" sz="4000" dirty="0">
                <a:latin typeface="Times New Roman" panose="02020603050405020304" pitchFamily="18" charset="0"/>
                <a:cs typeface="Times New Roman" panose="02020603050405020304" pitchFamily="18" charset="0"/>
              </a:rPr>
              <a:t>No Smoking Policy</a:t>
            </a:r>
          </a:p>
        </p:txBody>
      </p:sp>
      <p:sp>
        <p:nvSpPr>
          <p:cNvPr id="6" name="Rectangle 5">
            <a:extLst>
              <a:ext uri="{FF2B5EF4-FFF2-40B4-BE49-F238E27FC236}">
                <a16:creationId xmlns:a16="http://schemas.microsoft.com/office/drawing/2014/main" id="{0AF91AFA-CE07-4196-8B9C-10E790406D19}"/>
              </a:ext>
            </a:extLst>
          </p:cNvPr>
          <p:cNvSpPr/>
          <p:nvPr/>
        </p:nvSpPr>
        <p:spPr>
          <a:xfrm>
            <a:off x="838200" y="2133266"/>
            <a:ext cx="6096000" cy="2462213"/>
          </a:xfrm>
          <a:prstGeom prst="rect">
            <a:avLst/>
          </a:prstGeom>
        </p:spPr>
        <p:txBody>
          <a:bodyPr>
            <a:spAutoFit/>
          </a:bodyPr>
          <a:lstStyle/>
          <a:p>
            <a:r>
              <a:rPr lang="en-US" sz="2200" dirty="0">
                <a:latin typeface="Times New Roman" panose="02020603050405020304" pitchFamily="18" charset="0"/>
                <a:cs typeface="Times New Roman" panose="02020603050405020304" pitchFamily="18" charset="0"/>
              </a:rPr>
              <a:t>Use of tobacco, and devices regulated as, or giving the appearance of, a tobacco product, will not be permitted in buildings, on property owned nor in vehicles owned by WellSpan Health. This policy applies to all employees, volunteers, medical staff, residents, students, vendors, contract personnel, visitors, and patients.</a:t>
            </a:r>
          </a:p>
        </p:txBody>
      </p:sp>
      <p:pic>
        <p:nvPicPr>
          <p:cNvPr id="7" name="Picture 6">
            <a:extLst>
              <a:ext uri="{FF2B5EF4-FFF2-40B4-BE49-F238E27FC236}">
                <a16:creationId xmlns:a16="http://schemas.microsoft.com/office/drawing/2014/main" id="{2CF7147C-4C38-471B-9C82-1E946FEB7D1A}"/>
              </a:ext>
            </a:extLst>
          </p:cNvPr>
          <p:cNvPicPr>
            <a:picLocks noChangeAspect="1"/>
          </p:cNvPicPr>
          <p:nvPr/>
        </p:nvPicPr>
        <p:blipFill>
          <a:blip r:embed="rId2"/>
          <a:stretch>
            <a:fillRect/>
          </a:stretch>
        </p:blipFill>
        <p:spPr>
          <a:xfrm>
            <a:off x="7938084" y="1895187"/>
            <a:ext cx="2938463" cy="3067626"/>
          </a:xfrm>
          <a:prstGeom prst="rect">
            <a:avLst/>
          </a:prstGeom>
        </p:spPr>
      </p:pic>
    </p:spTree>
    <p:extLst>
      <p:ext uri="{BB962C8B-B14F-4D97-AF65-F5344CB8AC3E}">
        <p14:creationId xmlns:p14="http://schemas.microsoft.com/office/powerpoint/2010/main" val="150947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C31B5F-77A1-40A7-88D6-57D015BDE36A}"/>
              </a:ext>
            </a:extLst>
          </p:cNvPr>
          <p:cNvSpPr>
            <a:spLocks noGrp="1"/>
          </p:cNvSpPr>
          <p:nvPr>
            <p:ph type="title"/>
          </p:nvPr>
        </p:nvSpPr>
        <p:spPr>
          <a:xfrm>
            <a:off x="238126" y="723578"/>
            <a:ext cx="5533060" cy="1645501"/>
          </a:xfrm>
        </p:spPr>
        <p:txBody>
          <a:bodyPr vert="horz" lIns="91440" tIns="45720" rIns="91440" bIns="45720" rtlCol="0" anchor="ctr">
            <a:normAutofit fontScale="90000"/>
          </a:bodyPr>
          <a:lstStyle/>
          <a:p>
            <a:pPr defTabSz="914400"/>
            <a:r>
              <a:rPr lang="en-US" sz="4000" dirty="0">
                <a:solidFill>
                  <a:schemeClr val="tx1"/>
                </a:solidFill>
                <a:latin typeface="Times New Roman" panose="02020603050405020304" pitchFamily="18" charset="0"/>
                <a:cs typeface="Times New Roman" panose="02020603050405020304" pitchFamily="18" charset="0"/>
              </a:rPr>
              <a:t>Waste Stream Management: </a:t>
            </a:r>
            <a:br>
              <a:rPr lang="en-US" sz="4000" dirty="0">
                <a:solidFill>
                  <a:schemeClr val="tx1"/>
                </a:solidFill>
                <a:latin typeface="Times New Roman" panose="02020603050405020304" pitchFamily="18" charset="0"/>
                <a:cs typeface="Times New Roman" panose="02020603050405020304" pitchFamily="18" charset="0"/>
              </a:rPr>
            </a:br>
            <a:r>
              <a:rPr lang="en-US" sz="4000" dirty="0">
                <a:solidFill>
                  <a:schemeClr val="tx1"/>
                </a:solidFill>
                <a:latin typeface="Times New Roman" panose="02020603050405020304" pitchFamily="18" charset="0"/>
                <a:cs typeface="Times New Roman" panose="02020603050405020304" pitchFamily="18" charset="0"/>
              </a:rPr>
              <a:t>Disposal of Pharmaceutical Waste</a:t>
            </a:r>
            <a:br>
              <a:rPr lang="en-US" sz="2800" dirty="0">
                <a:solidFill>
                  <a:schemeClr val="tx1"/>
                </a:solidFill>
                <a:latin typeface="+mj-lt"/>
                <a:cs typeface="+mj-cs"/>
              </a:rPr>
            </a:br>
            <a:endParaRPr lang="en-US" sz="2800" dirty="0">
              <a:solidFill>
                <a:schemeClr val="tx1"/>
              </a:solidFill>
              <a:latin typeface="+mj-lt"/>
              <a:cs typeface="+mj-cs"/>
            </a:endParaRPr>
          </a:p>
        </p:txBody>
      </p:sp>
      <p:sp>
        <p:nvSpPr>
          <p:cNvPr id="6" name="Rectangle 5">
            <a:extLst>
              <a:ext uri="{FF2B5EF4-FFF2-40B4-BE49-F238E27FC236}">
                <a16:creationId xmlns:a16="http://schemas.microsoft.com/office/drawing/2014/main" id="{D906AF0D-A66E-445E-A0D1-06858FD5084A}"/>
              </a:ext>
            </a:extLst>
          </p:cNvPr>
          <p:cNvSpPr/>
          <p:nvPr/>
        </p:nvSpPr>
        <p:spPr>
          <a:xfrm>
            <a:off x="881890" y="2369079"/>
            <a:ext cx="4595071" cy="3628495"/>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bins are </a:t>
            </a:r>
            <a:r>
              <a:rPr kumimoji="0" lang="en-US" sz="2800" b="1" i="1"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meant for: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Regular trash</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Needles or other sharps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Controlled substances (Rx Destroyer)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Return to Pharmacy Bins: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P-Listed Waste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Aerosols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Corrosives: Sodium Hydroxide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Oxidizers: Unused Silver Nitrate</a:t>
            </a:r>
          </a:p>
        </p:txBody>
      </p:sp>
      <p:sp>
        <p:nvSpPr>
          <p:cNvPr id="14" name="Rectangle 13">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0B3E2A9-85C8-48F8-B64F-DC8C611CEC07}"/>
              </a:ext>
            </a:extLst>
          </p:cNvPr>
          <p:cNvPicPr>
            <a:picLocks noChangeAspect="1"/>
          </p:cNvPicPr>
          <p:nvPr/>
        </p:nvPicPr>
        <p:blipFill>
          <a:blip r:embed="rId2"/>
          <a:stretch>
            <a:fillRect/>
          </a:stretch>
        </p:blipFill>
        <p:spPr>
          <a:xfrm>
            <a:off x="6577790" y="321734"/>
            <a:ext cx="2050552" cy="2739814"/>
          </a:xfrm>
          <a:prstGeom prst="rect">
            <a:avLst/>
          </a:prstGeom>
        </p:spPr>
      </p:pic>
      <p:sp>
        <p:nvSpPr>
          <p:cNvPr id="20" name="Rectangle 19">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D7AABCA-9F82-4F23-ACE3-A3791554644E}"/>
              </a:ext>
            </a:extLst>
          </p:cNvPr>
          <p:cNvPicPr>
            <a:picLocks noChangeAspect="1"/>
          </p:cNvPicPr>
          <p:nvPr/>
        </p:nvPicPr>
        <p:blipFill>
          <a:blip r:embed="rId3"/>
          <a:stretch>
            <a:fillRect/>
          </a:stretch>
        </p:blipFill>
        <p:spPr>
          <a:xfrm>
            <a:off x="9502775" y="748869"/>
            <a:ext cx="2364317" cy="1885543"/>
          </a:xfrm>
          <a:prstGeom prst="rect">
            <a:avLst/>
          </a:prstGeom>
        </p:spPr>
      </p:pic>
      <p:pic>
        <p:nvPicPr>
          <p:cNvPr id="7" name="Picture 6">
            <a:extLst>
              <a:ext uri="{FF2B5EF4-FFF2-40B4-BE49-F238E27FC236}">
                <a16:creationId xmlns:a16="http://schemas.microsoft.com/office/drawing/2014/main" id="{23D0631A-B3C9-40B1-9E21-DDF38B3CDA1E}"/>
              </a:ext>
            </a:extLst>
          </p:cNvPr>
          <p:cNvPicPr>
            <a:picLocks noChangeAspect="1"/>
          </p:cNvPicPr>
          <p:nvPr/>
        </p:nvPicPr>
        <p:blipFill>
          <a:blip r:embed="rId4"/>
          <a:stretch>
            <a:fillRect/>
          </a:stretch>
        </p:blipFill>
        <p:spPr>
          <a:xfrm>
            <a:off x="7136237" y="3796452"/>
            <a:ext cx="4015525" cy="2559898"/>
          </a:xfrm>
          <a:prstGeom prst="rect">
            <a:avLst/>
          </a:prstGeom>
        </p:spPr>
      </p:pic>
    </p:spTree>
    <p:extLst>
      <p:ext uri="{BB962C8B-B14F-4D97-AF65-F5344CB8AC3E}">
        <p14:creationId xmlns:p14="http://schemas.microsoft.com/office/powerpoint/2010/main" val="891725331"/>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D6BB35-D008-4939-B996-752DDD6C6513}"/>
              </a:ext>
            </a:extLst>
          </p:cNvPr>
          <p:cNvSpPr>
            <a:spLocks noGrp="1"/>
          </p:cNvSpPr>
          <p:nvPr>
            <p:ph type="title"/>
          </p:nvPr>
        </p:nvSpPr>
        <p:spPr>
          <a:xfrm>
            <a:off x="4965430" y="629268"/>
            <a:ext cx="7226550" cy="1286160"/>
          </a:xfrm>
        </p:spPr>
        <p:txBody>
          <a:bodyPr vert="horz" lIns="91440" tIns="45720" rIns="91440" bIns="45720" rtlCol="0" anchor="b">
            <a:normAutofit/>
          </a:bodyPr>
          <a:lstStyle/>
          <a:p>
            <a:pPr defTabSz="914400"/>
            <a:r>
              <a:rPr lang="en-US" sz="3700">
                <a:latin typeface="Times New Roman" panose="02020603050405020304" pitchFamily="18" charset="0"/>
                <a:cs typeface="Times New Roman" panose="02020603050405020304" pitchFamily="18" charset="0"/>
              </a:rPr>
              <a:t>Waste Stream Management</a:t>
            </a:r>
            <a:br>
              <a:rPr lang="en-US" sz="3700">
                <a:latin typeface="Times New Roman" panose="02020603050405020304" pitchFamily="18" charset="0"/>
                <a:cs typeface="Times New Roman" panose="02020603050405020304" pitchFamily="18" charset="0"/>
              </a:rPr>
            </a:br>
            <a:r>
              <a:rPr lang="en-US" sz="3700">
                <a:latin typeface="Times New Roman" panose="02020603050405020304" pitchFamily="18" charset="0"/>
                <a:cs typeface="Times New Roman" panose="02020603050405020304" pitchFamily="18" charset="0"/>
              </a:rPr>
              <a:t>Disposal of Pharmaceutical Waste</a:t>
            </a:r>
          </a:p>
        </p:txBody>
      </p:sp>
      <p:sp>
        <p:nvSpPr>
          <p:cNvPr id="6" name="Rectangle 5">
            <a:extLst>
              <a:ext uri="{FF2B5EF4-FFF2-40B4-BE49-F238E27FC236}">
                <a16:creationId xmlns:a16="http://schemas.microsoft.com/office/drawing/2014/main" id="{1D38BD92-42E6-4E98-B2CA-497D1E911980}"/>
              </a:ext>
            </a:extLst>
          </p:cNvPr>
          <p:cNvSpPr/>
          <p:nvPr/>
        </p:nvSpPr>
        <p:spPr>
          <a:xfrm>
            <a:off x="4965431" y="2438400"/>
            <a:ext cx="6586489" cy="378541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Black Box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bins are stored in locked box located near the automated dispensing machines (ADS)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Insulin vials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Non-empty chemotherapy bag/vials</a:t>
            </a:r>
          </a:p>
        </p:txBody>
      </p:sp>
      <p:pic>
        <p:nvPicPr>
          <p:cNvPr id="7" name="Picture 6">
            <a:extLst>
              <a:ext uri="{FF2B5EF4-FFF2-40B4-BE49-F238E27FC236}">
                <a16:creationId xmlns:a16="http://schemas.microsoft.com/office/drawing/2014/main" id="{BA70391A-69DD-4E2E-ABB7-5C998DBE1ABB}"/>
              </a:ext>
            </a:extLst>
          </p:cNvPr>
          <p:cNvPicPr>
            <a:picLocks noChangeAspect="1"/>
          </p:cNvPicPr>
          <p:nvPr/>
        </p:nvPicPr>
        <p:blipFill rotWithShape="1">
          <a:blip r:embed="rId2"/>
          <a:srcRect l="19329" r="29976"/>
          <a:stretch/>
        </p:blipFill>
        <p:spPr>
          <a:xfrm>
            <a:off x="20" y="10"/>
            <a:ext cx="4635571" cy="6857990"/>
          </a:xfrm>
          <a:prstGeom prst="rect">
            <a:avLst/>
          </a:prstGeom>
          <a:effectLst/>
        </p:spPr>
      </p:pic>
      <p:cxnSp>
        <p:nvCxnSpPr>
          <p:cNvPr id="16"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562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D0476A40-A20F-4C3A-B01D-515E17B02597}"/>
              </a:ext>
            </a:extLst>
          </p:cNvPr>
          <p:cNvSpPr>
            <a:spLocks noGrp="1"/>
          </p:cNvSpPr>
          <p:nvPr>
            <p:ph type="title"/>
          </p:nvPr>
        </p:nvSpPr>
        <p:spPr>
          <a:xfrm>
            <a:off x="838200" y="365125"/>
            <a:ext cx="6505575" cy="1325563"/>
          </a:xfrm>
        </p:spPr>
        <p:txBody>
          <a:bodyPr vert="horz" lIns="91440" tIns="45720" rIns="91440" bIns="45720" rtlCol="0" anchor="ctr">
            <a:normAutofit/>
          </a:bodyPr>
          <a:lstStyle/>
          <a:p>
            <a:pPr defTabSz="914400"/>
            <a:r>
              <a:rPr lang="en-US" altLang="en-US" sz="4000" dirty="0">
                <a:latin typeface="Times New Roman" panose="02020603050405020304" pitchFamily="18" charset="0"/>
                <a:cs typeface="Times New Roman" panose="02020603050405020304" pitchFamily="18" charset="0"/>
              </a:rPr>
              <a:t>Security Management</a:t>
            </a:r>
          </a:p>
        </p:txBody>
      </p:sp>
      <p:sp>
        <p:nvSpPr>
          <p:cNvPr id="78854" name="Content Placeholder 7">
            <a:extLst>
              <a:ext uri="{FF2B5EF4-FFF2-40B4-BE49-F238E27FC236}">
                <a16:creationId xmlns:a16="http://schemas.microsoft.com/office/drawing/2014/main" id="{3F7C562C-3190-4420-B3E9-5F4D10108166}"/>
              </a:ext>
            </a:extLst>
          </p:cNvPr>
          <p:cNvSpPr>
            <a:spLocks noGrp="1"/>
          </p:cNvSpPr>
          <p:nvPr>
            <p:ph sz="quarter" idx="4294967295"/>
          </p:nvPr>
        </p:nvSpPr>
        <p:spPr>
          <a:xfrm>
            <a:off x="838199" y="1921878"/>
            <a:ext cx="6505575" cy="4351338"/>
          </a:xfrm>
        </p:spPr>
        <p:txBody>
          <a:bodyPr vert="horz" lIns="91440" tIns="45720" rIns="91440" bIns="45720" rtlCol="0">
            <a:normAutofit/>
          </a:bodyPr>
          <a:lstStyle/>
          <a:p>
            <a:pPr indent="-228600" defTabSz="914400">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Park in designated areas. Physician parking is labeled as such</a:t>
            </a:r>
          </a:p>
          <a:p>
            <a:pPr indent="-228600" defTabSz="914400">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There are various Emergency Assistance Call boxes located in the parking lots</a:t>
            </a:r>
          </a:p>
          <a:p>
            <a:pPr indent="-228600" defTabSz="914400">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Do not allow individuals to “piggyback” through access-controlled doors.</a:t>
            </a:r>
          </a:p>
          <a:p>
            <a:pPr indent="-228600" defTabSz="914400">
              <a:buFont typeface="Arial" panose="020B0604020202020204" pitchFamily="34" charset="0"/>
              <a:buChar char="•"/>
            </a:pPr>
            <a:r>
              <a:rPr lang="en-US" altLang="en-US" sz="2800" dirty="0">
                <a:latin typeface="Times New Roman" panose="02020603050405020304" pitchFamily="18" charset="0"/>
                <a:cs typeface="Times New Roman" panose="02020603050405020304" pitchFamily="18" charset="0"/>
              </a:rPr>
              <a:t>If someone is lost, give them directions to appropriately enter the facility or area.</a:t>
            </a:r>
          </a:p>
        </p:txBody>
      </p:sp>
      <p:pic>
        <p:nvPicPr>
          <p:cNvPr id="4" name="Picture 3">
            <a:extLst>
              <a:ext uri="{FF2B5EF4-FFF2-40B4-BE49-F238E27FC236}">
                <a16:creationId xmlns:a16="http://schemas.microsoft.com/office/drawing/2014/main" id="{D3C194DB-DCDC-4FBD-B652-B2BD15336E04}"/>
              </a:ext>
            </a:extLst>
          </p:cNvPr>
          <p:cNvPicPr>
            <a:picLocks noChangeAspect="1"/>
          </p:cNvPicPr>
          <p:nvPr/>
        </p:nvPicPr>
        <p:blipFill rotWithShape="1">
          <a:blip r:embed="rId2"/>
          <a:srcRect l="5170" r="1424"/>
          <a:stretch/>
        </p:blipFill>
        <p:spPr>
          <a:xfrm>
            <a:off x="7737635" y="-1"/>
            <a:ext cx="3555205" cy="6858001"/>
          </a:xfrm>
          <a:prstGeom prst="rect">
            <a:avLst/>
          </a:prstGeom>
        </p:spPr>
      </p:pic>
      <p:sp>
        <p:nvSpPr>
          <p:cNvPr id="78865" name="Rectangle 83">
            <a:extLst>
              <a:ext uri="{FF2B5EF4-FFF2-40B4-BE49-F238E27FC236}">
                <a16:creationId xmlns:a16="http://schemas.microsoft.com/office/drawing/2014/main" id="{C413D172-8B6A-47F5-9813-DE455773F3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448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269CC2-6123-4BC9-851A-F9F9C8920C03}"/>
              </a:ext>
            </a:extLst>
          </p:cNvPr>
          <p:cNvPicPr>
            <a:picLocks noChangeAspect="1"/>
          </p:cNvPicPr>
          <p:nvPr/>
        </p:nvPicPr>
        <p:blipFill>
          <a:blip r:embed="rId2"/>
          <a:stretch>
            <a:fillRect/>
          </a:stretch>
        </p:blipFill>
        <p:spPr>
          <a:xfrm>
            <a:off x="2975043" y="0"/>
            <a:ext cx="5623526" cy="6178575"/>
          </a:xfrm>
          <a:prstGeom prst="rect">
            <a:avLst/>
          </a:prstGeom>
        </p:spPr>
      </p:pic>
    </p:spTree>
    <p:extLst>
      <p:ext uri="{BB962C8B-B14F-4D97-AF65-F5344CB8AC3E}">
        <p14:creationId xmlns:p14="http://schemas.microsoft.com/office/powerpoint/2010/main" val="2046730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71E877-3138-431C-B7EC-4079149252D5}"/>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Antimicrobial Stewardship &amp; Opioid Usage</a:t>
            </a:r>
          </a:p>
        </p:txBody>
      </p:sp>
    </p:spTree>
    <p:extLst>
      <p:ext uri="{BB962C8B-B14F-4D97-AF65-F5344CB8AC3E}">
        <p14:creationId xmlns:p14="http://schemas.microsoft.com/office/powerpoint/2010/main" val="1026829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19C2-4463-44D5-B0F4-37CF5FE10E0D}"/>
              </a:ext>
            </a:extLst>
          </p:cNvPr>
          <p:cNvSpPr>
            <a:spLocks noGrp="1"/>
          </p:cNvSpPr>
          <p:nvPr>
            <p:ph type="title"/>
          </p:nvPr>
        </p:nvSpPr>
        <p:spPr>
          <a:xfrm>
            <a:off x="799544" y="314743"/>
            <a:ext cx="7474172" cy="1325563"/>
          </a:xfrm>
        </p:spPr>
        <p:txBody>
          <a:bodyPr vert="horz" lIns="91440" tIns="45720" rIns="91440" bIns="45720" rtlCol="0" anchor="ctr">
            <a:normAutofit/>
          </a:bodyPr>
          <a:lstStyle/>
          <a:p>
            <a:pPr defTabSz="914400"/>
            <a:r>
              <a:rPr lang="en-US" sz="4000" dirty="0">
                <a:latin typeface="Times New Roman" panose="02020603050405020304" pitchFamily="18" charset="0"/>
                <a:cs typeface="Times New Roman" panose="02020603050405020304" pitchFamily="18" charset="0"/>
              </a:rPr>
              <a:t>Antimicrobial Stewardship</a:t>
            </a:r>
          </a:p>
        </p:txBody>
      </p:sp>
      <p:sp>
        <p:nvSpPr>
          <p:cNvPr id="7" name="Rectangle 6">
            <a:extLst>
              <a:ext uri="{FF2B5EF4-FFF2-40B4-BE49-F238E27FC236}">
                <a16:creationId xmlns:a16="http://schemas.microsoft.com/office/drawing/2014/main" id="{155A55E7-2637-4AAD-9715-1F349D4FFEB4}"/>
              </a:ext>
            </a:extLst>
          </p:cNvPr>
          <p:cNvSpPr/>
          <p:nvPr/>
        </p:nvSpPr>
        <p:spPr>
          <a:xfrm>
            <a:off x="816360" y="1467854"/>
            <a:ext cx="7228756" cy="4170946"/>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Infectious Diseases Society of America (IDSA): “Coordinated interventions designed to improve and measure the appropriate use of [antimicrobial] agents by promoting the selection of the optimal drug regimen including dosing, duration of therapy, and route of administration.</a:t>
            </a:r>
            <a:r>
              <a:rPr kumimoji="0" lang="en-US" sz="2400" b="0" i="0" u="none" strike="noStrike" cap="none" spc="0" normalizeH="0" baseline="0" noProof="0" dirty="0">
                <a:ln>
                  <a:noFill/>
                </a:ln>
                <a:effectLst/>
                <a:uLnTx/>
                <a:uFillTx/>
              </a:rPr>
              <a:t>”</a:t>
            </a:r>
          </a:p>
        </p:txBody>
      </p:sp>
      <p:sp>
        <p:nvSpPr>
          <p:cNvPr id="1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3E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80F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7CDA2B-B268-4618-80C6-DA8D01CD47FF}"/>
              </a:ext>
            </a:extLst>
          </p:cNvPr>
          <p:cNvPicPr>
            <a:picLocks noChangeAspect="1"/>
          </p:cNvPicPr>
          <p:nvPr/>
        </p:nvPicPr>
        <p:blipFill rotWithShape="1">
          <a:blip r:embed="rId2">
            <a:alphaModFix/>
          </a:blip>
          <a:srcRect t="3510" r="-1" b="1642"/>
          <a:stretch/>
        </p:blipFill>
        <p:spPr>
          <a:xfrm>
            <a:off x="8310596" y="1640306"/>
            <a:ext cx="3349779" cy="3344401"/>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2366849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9055F1-F3B0-4273-9B29-52EE423EF777}"/>
              </a:ext>
            </a:extLst>
          </p:cNvPr>
          <p:cNvSpPr>
            <a:spLocks noGrp="1"/>
          </p:cNvSpPr>
          <p:nvPr>
            <p:ph type="title"/>
          </p:nvPr>
        </p:nvSpPr>
        <p:spPr>
          <a:xfrm>
            <a:off x="495300" y="790575"/>
            <a:ext cx="3926229" cy="5031491"/>
          </a:xfrm>
        </p:spPr>
        <p:txBody>
          <a:bodyPr vert="horz" lIns="91440" tIns="45720" rIns="91440" bIns="45720" rtlCol="0" anchor="ctr">
            <a:normAutofit/>
          </a:bodyPr>
          <a:lstStyle/>
          <a:p>
            <a:pPr defTabSz="914400"/>
            <a:r>
              <a:rPr lang="en-US" sz="4000" kern="1200" dirty="0">
                <a:solidFill>
                  <a:schemeClr val="tx1"/>
                </a:solidFill>
                <a:latin typeface="Times New Roman" panose="02020603050405020304" pitchFamily="18" charset="0"/>
                <a:cs typeface="Times New Roman" panose="02020603050405020304" pitchFamily="18" charset="0"/>
              </a:rPr>
              <a:t>Antimicrobial Stewardship Initiatives at WellSpan Gettysburg Hospital</a:t>
            </a:r>
          </a:p>
        </p:txBody>
      </p:sp>
      <p:sp>
        <p:nvSpPr>
          <p:cNvPr id="11" name="Freeform: Shape 10">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DA6CDB3-A991-4C50-836B-7FA6B4D2450C}"/>
              </a:ext>
            </a:extLst>
          </p:cNvPr>
          <p:cNvSpPr/>
          <p:nvPr/>
        </p:nvSpPr>
        <p:spPr>
          <a:xfrm>
            <a:off x="6096000" y="866274"/>
            <a:ext cx="5753100" cy="5004174"/>
          </a:xfrm>
          <a:prstGeom prst="rect">
            <a:avLst/>
          </a:prstGeom>
        </p:spPr>
        <p:txBody>
          <a:bodyPr vert="horz" lIns="91440" tIns="45720" rIns="91440" bIns="45720" rtlCol="0" anchor="ctr">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of system-approved order sets for common infectious disease states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System-wide quarterly review of antimicrobial utilization data/observation of trends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Pharmacy-driven initiatives: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Pharmacokinetic dosing (aminoglycosides, vancomycin)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Pharmacokinetic optimization of antimicrobials (extended-infusion piperacillin/tazobactam)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Renal dosing adjustments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Iv to PO conversion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Daily review of culture data for de-escalation opportunities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Antibiotic “time out” review 48-72 hours after antimicrobial order placed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Procalcitonin monitoring in lower respiratory tract infections</a:t>
            </a:r>
          </a:p>
        </p:txBody>
      </p:sp>
    </p:spTree>
    <p:extLst>
      <p:ext uri="{BB962C8B-B14F-4D97-AF65-F5344CB8AC3E}">
        <p14:creationId xmlns:p14="http://schemas.microsoft.com/office/powerpoint/2010/main" val="55895190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8A363A-CBBB-4ADA-901F-AB6C44BD7E3C}"/>
              </a:ext>
            </a:extLst>
          </p:cNvPr>
          <p:cNvSpPr txBox="1"/>
          <p:nvPr/>
        </p:nvSpPr>
        <p:spPr>
          <a:xfrm>
            <a:off x="240632" y="150054"/>
            <a:ext cx="6830929" cy="707886"/>
          </a:xfrm>
          <a:prstGeom prst="rect">
            <a:avLst/>
          </a:prstGeom>
          <a:noFill/>
        </p:spPr>
        <p:txBody>
          <a:bodyPr wrap="squar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Opioid Reduction Initiative</a:t>
            </a:r>
          </a:p>
        </p:txBody>
      </p:sp>
      <p:sp>
        <p:nvSpPr>
          <p:cNvPr id="3" name="TextBox 2">
            <a:extLst>
              <a:ext uri="{FF2B5EF4-FFF2-40B4-BE49-F238E27FC236}">
                <a16:creationId xmlns:a16="http://schemas.microsoft.com/office/drawing/2014/main" id="{A6496216-BB30-4F79-9194-E6349AF3FF81}"/>
              </a:ext>
            </a:extLst>
          </p:cNvPr>
          <p:cNvSpPr txBox="1"/>
          <p:nvPr/>
        </p:nvSpPr>
        <p:spPr>
          <a:xfrm>
            <a:off x="240632" y="857940"/>
            <a:ext cx="10972800" cy="3816429"/>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WGH Opioid Reduction was started in FY2019 looking at:</a:t>
            </a:r>
          </a:p>
          <a:p>
            <a:r>
              <a:rPr lang="en-US" sz="1400" dirty="0">
                <a:latin typeface="Times New Roman" panose="02020603050405020304" pitchFamily="18" charset="0"/>
                <a:cs typeface="Times New Roman" panose="02020603050405020304" pitchFamily="18" charset="0"/>
              </a:rPr>
              <a:t>	Total Hip replacement</a:t>
            </a:r>
          </a:p>
          <a:p>
            <a:r>
              <a:rPr lang="en-US" sz="1400" dirty="0">
                <a:latin typeface="Times New Roman" panose="02020603050405020304" pitchFamily="18" charset="0"/>
                <a:cs typeface="Times New Roman" panose="02020603050405020304" pitchFamily="18" charset="0"/>
              </a:rPr>
              <a:t>	Total Knee replacement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goal was to decrease the amount of MME prescribed at discharge by 5%</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FY2020 WGH Opioid Reduction looked at:</a:t>
            </a:r>
          </a:p>
          <a:p>
            <a:r>
              <a:rPr lang="en-US" sz="1400" dirty="0">
                <a:latin typeface="Times New Roman" panose="02020603050405020304" pitchFamily="18" charset="0"/>
                <a:cs typeface="Times New Roman" panose="02020603050405020304" pitchFamily="18" charset="0"/>
              </a:rPr>
              <a:t>	Hernia surgeries</a:t>
            </a:r>
          </a:p>
          <a:p>
            <a:r>
              <a:rPr lang="en-US" sz="1400" dirty="0">
                <a:latin typeface="Times New Roman" panose="02020603050405020304" pitchFamily="18" charset="0"/>
                <a:cs typeface="Times New Roman" panose="02020603050405020304" pitchFamily="18" charset="0"/>
              </a:rPr>
              <a:t>	Lap chole surgeries</a:t>
            </a:r>
          </a:p>
          <a:p>
            <a:r>
              <a:rPr lang="en-US" sz="1400" dirty="0">
                <a:latin typeface="Times New Roman" panose="02020603050405020304" pitchFamily="18" charset="0"/>
                <a:cs typeface="Times New Roman" panose="02020603050405020304" pitchFamily="18" charset="0"/>
              </a:rPr>
              <a:t>	C-sections</a:t>
            </a:r>
          </a:p>
          <a:p>
            <a:r>
              <a:rPr lang="en-US" sz="1400" dirty="0">
                <a:latin typeface="Times New Roman" panose="02020603050405020304" pitchFamily="18" charset="0"/>
                <a:cs typeface="Times New Roman" panose="02020603050405020304" pitchFamily="18" charset="0"/>
              </a:rPr>
              <a:t>	Total Hip replacement</a:t>
            </a:r>
          </a:p>
          <a:p>
            <a:r>
              <a:rPr lang="en-US" sz="1400" dirty="0">
                <a:latin typeface="Times New Roman" panose="02020603050405020304" pitchFamily="18" charset="0"/>
                <a:cs typeface="Times New Roman" panose="02020603050405020304" pitchFamily="18" charset="0"/>
              </a:rPr>
              <a:t>	Total Knee replacement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goal was to decrease the amount of MME prescribed at discharge by 10%</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Wellspan Health system overall was able to reduce the total MME by 31% , leading to FY2021 opioid reduction initiative</a:t>
            </a:r>
          </a:p>
          <a:p>
            <a:endParaRPr lang="en-US" dirty="0"/>
          </a:p>
        </p:txBody>
      </p:sp>
      <p:sp>
        <p:nvSpPr>
          <p:cNvPr id="4" name="TextBox 3">
            <a:extLst>
              <a:ext uri="{FF2B5EF4-FFF2-40B4-BE49-F238E27FC236}">
                <a16:creationId xmlns:a16="http://schemas.microsoft.com/office/drawing/2014/main" id="{59DD7733-A9A6-458C-8C0F-9BBE71893040}"/>
              </a:ext>
            </a:extLst>
          </p:cNvPr>
          <p:cNvSpPr txBox="1"/>
          <p:nvPr/>
        </p:nvSpPr>
        <p:spPr>
          <a:xfrm>
            <a:off x="240632" y="4394213"/>
            <a:ext cx="8690940" cy="236988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WGH FY2021 Opioid reduction program includes:</a:t>
            </a:r>
          </a:p>
          <a:p>
            <a:r>
              <a:rPr lang="en-US" sz="1400" dirty="0">
                <a:latin typeface="Times New Roman" panose="02020603050405020304" pitchFamily="18" charset="0"/>
                <a:cs typeface="Times New Roman" panose="02020603050405020304" pitchFamily="18" charset="0"/>
              </a:rPr>
              <a:t>	Hernia surgeries</a:t>
            </a:r>
          </a:p>
          <a:p>
            <a:r>
              <a:rPr lang="en-US" sz="1400" dirty="0">
                <a:latin typeface="Times New Roman" panose="02020603050405020304" pitchFamily="18" charset="0"/>
                <a:cs typeface="Times New Roman" panose="02020603050405020304" pitchFamily="18" charset="0"/>
              </a:rPr>
              <a:t>	Lap chole surgeries</a:t>
            </a:r>
          </a:p>
          <a:p>
            <a:r>
              <a:rPr lang="en-US" sz="1400" dirty="0">
                <a:latin typeface="Times New Roman" panose="02020603050405020304" pitchFamily="18" charset="0"/>
                <a:cs typeface="Times New Roman" panose="02020603050405020304" pitchFamily="18" charset="0"/>
              </a:rPr>
              <a:t>	C-sections</a:t>
            </a:r>
          </a:p>
          <a:p>
            <a:r>
              <a:rPr lang="en-US" sz="1400" dirty="0">
                <a:latin typeface="Times New Roman" panose="02020603050405020304" pitchFamily="18" charset="0"/>
                <a:cs typeface="Times New Roman" panose="02020603050405020304" pitchFamily="18" charset="0"/>
              </a:rPr>
              <a:t>	Total Hip replacement</a:t>
            </a:r>
          </a:p>
          <a:p>
            <a:r>
              <a:rPr lang="en-US" sz="1400" dirty="0">
                <a:latin typeface="Times New Roman" panose="02020603050405020304" pitchFamily="18" charset="0"/>
                <a:cs typeface="Times New Roman" panose="02020603050405020304" pitchFamily="18" charset="0"/>
              </a:rPr>
              <a:t>	Total Knee replacement</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2021: we are working at maintaining the progress that was achieved in FY 2020</a:t>
            </a:r>
          </a:p>
          <a:p>
            <a:pPr marL="800100" lvl="1" indent="-342900">
              <a:buAutoNum type="arabicPlain" startAt="2020"/>
            </a:pPr>
            <a:endParaRPr lang="en-US" dirty="0"/>
          </a:p>
          <a:p>
            <a:r>
              <a:rPr lang="en-US" dirty="0"/>
              <a:t>	 </a:t>
            </a:r>
          </a:p>
        </p:txBody>
      </p:sp>
    </p:spTree>
    <p:extLst>
      <p:ext uri="{BB962C8B-B14F-4D97-AF65-F5344CB8AC3E}">
        <p14:creationId xmlns:p14="http://schemas.microsoft.com/office/powerpoint/2010/main" val="3468286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FA1D-526F-4BA3-802C-470A1539E3FE}"/>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Restraints &amp; Seclusion</a:t>
            </a:r>
          </a:p>
        </p:txBody>
      </p:sp>
    </p:spTree>
    <p:extLst>
      <p:ext uri="{BB962C8B-B14F-4D97-AF65-F5344CB8AC3E}">
        <p14:creationId xmlns:p14="http://schemas.microsoft.com/office/powerpoint/2010/main" val="2348073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18F96-DCFD-4968-861E-38366C0D1F64}"/>
              </a:ext>
            </a:extLst>
          </p:cNvPr>
          <p:cNvSpPr>
            <a:spLocks noGrp="1"/>
          </p:cNvSpPr>
          <p:nvPr>
            <p:ph type="title"/>
          </p:nvPr>
        </p:nvSpPr>
        <p:spPr>
          <a:xfrm>
            <a:off x="838200" y="365127"/>
            <a:ext cx="10515600" cy="1882774"/>
          </a:xfrm>
        </p:spPr>
        <p:txBody>
          <a:bodyPr/>
          <a:lstStyle/>
          <a:p>
            <a:r>
              <a:rPr lang="en-US" sz="4000" dirty="0">
                <a:latin typeface="Times New Roman" panose="02020603050405020304" pitchFamily="18" charset="0"/>
                <a:cs typeface="Times New Roman" panose="02020603050405020304" pitchFamily="18" charset="0"/>
              </a:rPr>
              <a:t>Physicians and other Licensed Independent Practitioners must have a working knowledge of the policy regarding the use of restraint and seclusion. </a:t>
            </a:r>
            <a:br>
              <a:rPr lang="en-US" dirty="0"/>
            </a:br>
            <a:br>
              <a:rPr lang="en-US" dirty="0"/>
            </a:br>
            <a:endParaRPr lang="en-US" dirty="0"/>
          </a:p>
        </p:txBody>
      </p:sp>
      <p:sp>
        <p:nvSpPr>
          <p:cNvPr id="13" name="Rectangle 12">
            <a:extLst>
              <a:ext uri="{FF2B5EF4-FFF2-40B4-BE49-F238E27FC236}">
                <a16:creationId xmlns:a16="http://schemas.microsoft.com/office/drawing/2014/main" id="{B57D978A-527B-4C8F-AFFC-3D51E6FF2783}"/>
              </a:ext>
            </a:extLst>
          </p:cNvPr>
          <p:cNvSpPr/>
          <p:nvPr/>
        </p:nvSpPr>
        <p:spPr>
          <a:xfrm>
            <a:off x="5079035" y="3496297"/>
            <a:ext cx="6514091" cy="583750"/>
          </a:xfrm>
          <a:prstGeom prst="rect">
            <a:avLst/>
          </a:prstGeom>
        </p:spPr>
        <p:txBody>
          <a:bodyPr wrap="none">
            <a:spAutoFit/>
          </a:bodyPr>
          <a:lstStyle/>
          <a:p>
            <a:pPr>
              <a:lnSpc>
                <a:spcPct val="107000"/>
              </a:lnSpc>
              <a:spcAft>
                <a:spcPts val="800"/>
              </a:spcAft>
            </a:pPr>
            <a:r>
              <a:rPr lang="en-US" sz="3200" u="sng" dirty="0">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Wellspan Health Restraint Policy Link</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F3731F3-0572-42D0-8CAF-091CE48733D3}"/>
              </a:ext>
            </a:extLst>
          </p:cNvPr>
          <p:cNvPicPr>
            <a:picLocks noChangeAspect="1"/>
          </p:cNvPicPr>
          <p:nvPr/>
        </p:nvPicPr>
        <p:blipFill>
          <a:blip r:embed="rId3"/>
          <a:stretch>
            <a:fillRect/>
          </a:stretch>
        </p:blipFill>
        <p:spPr>
          <a:xfrm>
            <a:off x="770022" y="2655395"/>
            <a:ext cx="3213684" cy="3502015"/>
          </a:xfrm>
          <a:prstGeom prst="rect">
            <a:avLst/>
          </a:prstGeom>
        </p:spPr>
      </p:pic>
    </p:spTree>
    <p:extLst>
      <p:ext uri="{BB962C8B-B14F-4D97-AF65-F5344CB8AC3E}">
        <p14:creationId xmlns:p14="http://schemas.microsoft.com/office/powerpoint/2010/main" val="2032948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DC70CDA-032B-4E23-BF0B-CBA60574D3BC}"/>
              </a:ext>
            </a:extLst>
          </p:cNvPr>
          <p:cNvSpPr>
            <a:spLocks noGrp="1"/>
          </p:cNvSpPr>
          <p:nvPr>
            <p:ph type="title"/>
          </p:nvPr>
        </p:nvSpPr>
        <p:spPr>
          <a:xfrm>
            <a:off x="312821" y="108578"/>
            <a:ext cx="11879179" cy="1325563"/>
          </a:xfrm>
        </p:spPr>
        <p:txBody>
          <a:bodyPr/>
          <a:lstStyle/>
          <a:p>
            <a:r>
              <a:rPr lang="en-US" sz="3200" dirty="0">
                <a:latin typeface="Times New Roman" panose="02020603050405020304" pitchFamily="18" charset="0"/>
                <a:cs typeface="Times New Roman" panose="02020603050405020304" pitchFamily="18" charset="0"/>
              </a:rPr>
              <a:t>The Wellspan Health Restraint Policy can be found on the INET</a:t>
            </a:r>
          </a:p>
        </p:txBody>
      </p:sp>
      <p:pic>
        <p:nvPicPr>
          <p:cNvPr id="10" name="Picture 9">
            <a:extLst>
              <a:ext uri="{FF2B5EF4-FFF2-40B4-BE49-F238E27FC236}">
                <a16:creationId xmlns:a16="http://schemas.microsoft.com/office/drawing/2014/main" id="{ACE9CC1E-6B09-4BCC-8095-AC2157CC0780}"/>
              </a:ext>
            </a:extLst>
          </p:cNvPr>
          <p:cNvPicPr>
            <a:picLocks noChangeAspect="1"/>
          </p:cNvPicPr>
          <p:nvPr/>
        </p:nvPicPr>
        <p:blipFill>
          <a:blip r:embed="rId2"/>
          <a:stretch>
            <a:fillRect/>
          </a:stretch>
        </p:blipFill>
        <p:spPr>
          <a:xfrm>
            <a:off x="2691063" y="1038479"/>
            <a:ext cx="6423764" cy="4975972"/>
          </a:xfrm>
          <a:prstGeom prst="rect">
            <a:avLst/>
          </a:prstGeom>
        </p:spPr>
      </p:pic>
    </p:spTree>
    <p:extLst>
      <p:ext uri="{BB962C8B-B14F-4D97-AF65-F5344CB8AC3E}">
        <p14:creationId xmlns:p14="http://schemas.microsoft.com/office/powerpoint/2010/main" val="799701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A10DB7-3070-4D6E-89CD-91D28DC3C30D}"/>
              </a:ext>
            </a:extLst>
          </p:cNvPr>
          <p:cNvSpPr txBox="1"/>
          <p:nvPr/>
        </p:nvSpPr>
        <p:spPr>
          <a:xfrm>
            <a:off x="73335" y="160202"/>
            <a:ext cx="3516086" cy="707886"/>
          </a:xfrm>
          <a:prstGeom prst="rect">
            <a:avLst/>
          </a:prstGeom>
          <a:noFill/>
        </p:spPr>
        <p:txBody>
          <a:bodyPr wrap="squar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Restraints</a:t>
            </a:r>
          </a:p>
        </p:txBody>
      </p:sp>
      <p:sp>
        <p:nvSpPr>
          <p:cNvPr id="5" name="TextBox 4">
            <a:extLst>
              <a:ext uri="{FF2B5EF4-FFF2-40B4-BE49-F238E27FC236}">
                <a16:creationId xmlns:a16="http://schemas.microsoft.com/office/drawing/2014/main" id="{774C05D5-A508-45FE-836F-EFBE2A727DFC}"/>
              </a:ext>
            </a:extLst>
          </p:cNvPr>
          <p:cNvSpPr txBox="1"/>
          <p:nvPr/>
        </p:nvSpPr>
        <p:spPr>
          <a:xfrm>
            <a:off x="0" y="973154"/>
            <a:ext cx="10493297" cy="5724644"/>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WellSpan is committed to reducing and minimizing the use of restraints.  All patients have the right to be free from restraints that are not medically necessary or are used for purposes other than patient safety and benefits.</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WellSpan uses restraint or seclusion only when it can be clinically justified or when warranted by patient behavior that threatens the physical safety of the patients, staff or others.</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 use of restraints will be the last resort and used only when reasonably alternatives have been deemed ineffective and documenting it as unsuccessful.  </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Restraint or seclusion may not be used as punishment, discipline, staff retaliation means of coercion, for staff convenience, as a substitute for inadequate staffing or other inappropriate reasons such as solely based upon previous restraint necessity or a history of dangerous behavior </a:t>
            </a:r>
          </a:p>
          <a:p>
            <a:endParaRPr lang="en-US" dirty="0"/>
          </a:p>
          <a:p>
            <a:endParaRPr lang="en-US" dirty="0"/>
          </a:p>
        </p:txBody>
      </p:sp>
    </p:spTree>
    <p:extLst>
      <p:ext uri="{BB962C8B-B14F-4D97-AF65-F5344CB8AC3E}">
        <p14:creationId xmlns:p14="http://schemas.microsoft.com/office/powerpoint/2010/main" val="2865814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388ED-DA1D-4D1E-B3EB-D5A9C25A525F}"/>
              </a:ext>
            </a:extLst>
          </p:cNvPr>
          <p:cNvSpPr txBox="1"/>
          <p:nvPr/>
        </p:nvSpPr>
        <p:spPr>
          <a:xfrm>
            <a:off x="113380" y="68375"/>
            <a:ext cx="10302885" cy="1908215"/>
          </a:xfrm>
          <a:prstGeom prst="rect">
            <a:avLst/>
          </a:prstGeom>
          <a:noFill/>
        </p:spPr>
        <p:txBody>
          <a:bodyPr wrap="none" rtlCol="0">
            <a:spAutoFit/>
          </a:bodyPr>
          <a:lstStyle/>
          <a:p>
            <a:r>
              <a:rPr lang="en-US" sz="2800" b="1" dirty="0">
                <a:solidFill>
                  <a:srgbClr val="003399"/>
                </a:solidFill>
                <a:latin typeface="Times New Roman" panose="02020603050405020304" pitchFamily="18" charset="0"/>
                <a:cs typeface="Times New Roman" panose="02020603050405020304" pitchFamily="18" charset="0"/>
              </a:rPr>
              <a:t>Restraint Use</a:t>
            </a:r>
            <a:endParaRPr lang="en-US" dirty="0">
              <a:latin typeface="Times New Roman" panose="02020603050405020304" pitchFamily="18" charset="0"/>
              <a:cs typeface="Times New Roman" panose="02020603050405020304" pitchFamily="18" charset="0"/>
            </a:endParaRPr>
          </a:p>
          <a:p>
            <a:r>
              <a:rPr lang="en-US" dirty="0">
                <a:solidFill>
                  <a:srgbClr val="003399"/>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Alternatives to restraints should be attempted prior to initiation of restraints.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*only staff who have completed restraint education and have demonstrated competency, may apply restraints</a:t>
            </a:r>
            <a:r>
              <a:rPr lang="en-US" dirty="0">
                <a:solidFill>
                  <a:srgbClr val="003399"/>
                </a:solidFill>
                <a:latin typeface="Times New Roman" panose="02020603050405020304" pitchFamily="18" charset="0"/>
                <a:cs typeface="Times New Roman" panose="02020603050405020304" pitchFamily="18" charset="0"/>
              </a:rPr>
              <a:t>.</a:t>
            </a:r>
          </a:p>
          <a:p>
            <a:endParaRPr lang="en-US" dirty="0">
              <a:solidFill>
                <a:srgbClr val="003399"/>
              </a:solidFill>
              <a:latin typeface="Times New Roman" panose="02020603050405020304" pitchFamily="18" charset="0"/>
              <a:cs typeface="Times New Roman" panose="02020603050405020304" pitchFamily="18" charset="0"/>
            </a:endParaRPr>
          </a:p>
          <a:p>
            <a:r>
              <a:rPr lang="en-US" dirty="0">
                <a:solidFill>
                  <a:srgbClr val="003399"/>
                </a:solidFill>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estraint or seclusion is discontinued at the earliest possible time regardless of the expiration </a:t>
            </a:r>
          </a:p>
        </p:txBody>
      </p:sp>
      <p:sp>
        <p:nvSpPr>
          <p:cNvPr id="5" name="TextBox 4">
            <a:extLst>
              <a:ext uri="{FF2B5EF4-FFF2-40B4-BE49-F238E27FC236}">
                <a16:creationId xmlns:a16="http://schemas.microsoft.com/office/drawing/2014/main" id="{11F93139-6A5B-4365-B2A0-2C01B57653B7}"/>
              </a:ext>
            </a:extLst>
          </p:cNvPr>
          <p:cNvSpPr txBox="1"/>
          <p:nvPr/>
        </p:nvSpPr>
        <p:spPr>
          <a:xfrm>
            <a:off x="7382" y="2553515"/>
            <a:ext cx="12184618" cy="4401205"/>
          </a:xfrm>
          <a:prstGeom prst="rect">
            <a:avLst/>
          </a:prstGeom>
          <a:noFill/>
        </p:spPr>
        <p:txBody>
          <a:bodyPr wrap="none" rtlCol="0">
            <a:spAutoFit/>
          </a:bodyPr>
          <a:lstStyle/>
          <a:p>
            <a:r>
              <a:rPr lang="en-US" sz="2800" b="1" dirty="0">
                <a:solidFill>
                  <a:srgbClr val="003399"/>
                </a:solidFill>
                <a:latin typeface="Times New Roman" panose="02020603050405020304" pitchFamily="18" charset="0"/>
                <a:cs typeface="Times New Roman" panose="02020603050405020304" pitchFamily="18" charset="0"/>
              </a:rPr>
              <a:t>Alternative/Less Restrictive interventions to be attempted before restraint use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the situation is not emergent appropriate restraint alternatives must be tried before restraints are initiated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*Attempts use of alternative measures must be documented upon initiation of restraints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*Examples of alternative less restrictive interventions </a:t>
            </a:r>
          </a:p>
          <a:p>
            <a:r>
              <a:rPr lang="en-US" dirty="0">
                <a:latin typeface="Times New Roman" panose="02020603050405020304" pitchFamily="18" charset="0"/>
                <a:cs typeface="Times New Roman" panose="02020603050405020304" pitchFamily="18" charset="0"/>
              </a:rPr>
              <a:t>- Personal alarms, bed alarms, and low beds </a:t>
            </a:r>
          </a:p>
          <a:p>
            <a:r>
              <a:rPr lang="en-US" dirty="0">
                <a:latin typeface="Times New Roman" panose="02020603050405020304" pitchFamily="18" charset="0"/>
                <a:cs typeface="Times New Roman" panose="02020603050405020304" pitchFamily="18" charset="0"/>
              </a:rPr>
              <a:t>- Reorientation or redirection</a:t>
            </a:r>
          </a:p>
          <a:p>
            <a:r>
              <a:rPr lang="en-US" dirty="0">
                <a:latin typeface="Times New Roman" panose="02020603050405020304" pitchFamily="18" charset="0"/>
                <a:cs typeface="Times New Roman" panose="02020603050405020304" pitchFamily="18" charset="0"/>
              </a:rPr>
              <a:t>- Distraction and diversional activities, such as folding/sorting activities, magazines, puzzles music,</a:t>
            </a:r>
          </a:p>
          <a:p>
            <a:r>
              <a:rPr lang="en-US" dirty="0">
                <a:latin typeface="Times New Roman" panose="02020603050405020304" pitchFamily="18" charset="0"/>
                <a:cs typeface="Times New Roman" panose="02020603050405020304" pitchFamily="18" charset="0"/>
              </a:rPr>
              <a:t>  TV drawing/ coloring</a:t>
            </a:r>
          </a:p>
          <a:p>
            <a:r>
              <a:rPr lang="en-US" dirty="0">
                <a:latin typeface="Times New Roman" panose="02020603050405020304" pitchFamily="18" charset="0"/>
                <a:cs typeface="Times New Roman" panose="02020603050405020304" pitchFamily="18" charset="0"/>
              </a:rPr>
              <a:t>- Frequent opposite formation an reminders, moving patient closer to the nurse’s station</a:t>
            </a:r>
          </a:p>
          <a:p>
            <a:r>
              <a:rPr lang="en-US" dirty="0">
                <a:latin typeface="Times New Roman" panose="02020603050405020304" pitchFamily="18" charset="0"/>
                <a:cs typeface="Times New Roman" panose="02020603050405020304" pitchFamily="18" charset="0"/>
              </a:rPr>
              <a:t>- Asking a family member to stay with patient </a:t>
            </a:r>
          </a:p>
          <a:p>
            <a:endParaRPr lang="en-US" dirty="0"/>
          </a:p>
          <a:p>
            <a:endParaRPr lang="en-US" dirty="0"/>
          </a:p>
          <a:p>
            <a:endParaRPr lang="en-US" dirty="0"/>
          </a:p>
        </p:txBody>
      </p:sp>
    </p:spTree>
    <p:extLst>
      <p:ext uri="{BB962C8B-B14F-4D97-AF65-F5344CB8AC3E}">
        <p14:creationId xmlns:p14="http://schemas.microsoft.com/office/powerpoint/2010/main" val="4109550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D55384-3C43-471E-A8B3-52471B10AD91}"/>
              </a:ext>
            </a:extLst>
          </p:cNvPr>
          <p:cNvSpPr txBox="1"/>
          <p:nvPr/>
        </p:nvSpPr>
        <p:spPr>
          <a:xfrm>
            <a:off x="116207" y="87665"/>
            <a:ext cx="10087954" cy="3724096"/>
          </a:xfrm>
          <a:prstGeom prst="rect">
            <a:avLst/>
          </a:prstGeom>
          <a:noFill/>
        </p:spPr>
        <p:txBody>
          <a:bodyPr wrap="none" rtlCol="0">
            <a:spAutoFit/>
          </a:bodyPr>
          <a:lstStyle/>
          <a:p>
            <a:r>
              <a:rPr lang="en-US" sz="2800" b="1" dirty="0">
                <a:solidFill>
                  <a:srgbClr val="003399"/>
                </a:solidFill>
                <a:latin typeface="Times New Roman" panose="02020603050405020304" pitchFamily="18" charset="0"/>
                <a:cs typeface="Times New Roman" panose="02020603050405020304" pitchFamily="18" charset="0"/>
              </a:rPr>
              <a:t>Alternative/Less Restrictive interventions to be attempted before</a:t>
            </a:r>
          </a:p>
          <a:p>
            <a:r>
              <a:rPr lang="en-US" sz="2800" b="1" dirty="0">
                <a:solidFill>
                  <a:srgbClr val="003399"/>
                </a:solidFill>
                <a:latin typeface="Times New Roman" panose="02020603050405020304" pitchFamily="18" charset="0"/>
                <a:cs typeface="Times New Roman" panose="02020603050405020304" pitchFamily="18" charset="0"/>
              </a:rPr>
              <a:t>restraint use (cont.)…</a:t>
            </a:r>
            <a:endParaRPr lang="en-US" b="1" dirty="0">
              <a:solidFill>
                <a:srgbClr val="003399"/>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*Examples of alternative less restrictive interventions </a:t>
            </a:r>
          </a:p>
          <a:p>
            <a:r>
              <a:rPr lang="en-US" dirty="0">
                <a:latin typeface="Times New Roman" panose="02020603050405020304" pitchFamily="18" charset="0"/>
                <a:cs typeface="Times New Roman" panose="02020603050405020304" pitchFamily="18" charset="0"/>
              </a:rPr>
              <a:t>- Move to a quiet area </a:t>
            </a:r>
          </a:p>
          <a:p>
            <a:r>
              <a:rPr lang="en-US" dirty="0">
                <a:latin typeface="Times New Roman" panose="02020603050405020304" pitchFamily="18" charset="0"/>
                <a:cs typeface="Times New Roman" panose="02020603050405020304" pitchFamily="18" charset="0"/>
              </a:rPr>
              <a:t>- Explain procedures </a:t>
            </a:r>
          </a:p>
          <a:p>
            <a:r>
              <a:rPr lang="en-US" dirty="0">
                <a:latin typeface="Times New Roman" panose="02020603050405020304" pitchFamily="18" charset="0"/>
                <a:cs typeface="Times New Roman" panose="02020603050405020304" pitchFamily="18" charset="0"/>
              </a:rPr>
              <a:t>- Encourage physical exercise </a:t>
            </a:r>
          </a:p>
          <a:p>
            <a:r>
              <a:rPr lang="en-US" dirty="0">
                <a:latin typeface="Times New Roman" panose="02020603050405020304" pitchFamily="18" charset="0"/>
                <a:cs typeface="Times New Roman" panose="02020603050405020304" pitchFamily="18" charset="0"/>
              </a:rPr>
              <a:t>- Toileting needs addressed </a:t>
            </a:r>
          </a:p>
          <a:p>
            <a:r>
              <a:rPr lang="en-US" dirty="0">
                <a:latin typeface="Times New Roman" panose="02020603050405020304" pitchFamily="18" charset="0"/>
                <a:cs typeface="Times New Roman" panose="02020603050405020304" pitchFamily="18" charset="0"/>
              </a:rPr>
              <a:t>- De-escalation </a:t>
            </a:r>
          </a:p>
          <a:p>
            <a:endParaRPr lang="en-US" b="1" dirty="0">
              <a:solidFill>
                <a:srgbClr val="003399"/>
              </a:solidFill>
            </a:endParaRPr>
          </a:p>
          <a:p>
            <a:endParaRPr lang="en-US" b="1" dirty="0">
              <a:solidFill>
                <a:srgbClr val="003399"/>
              </a:solidFill>
            </a:endParaRPr>
          </a:p>
          <a:p>
            <a:endParaRPr lang="en-US" b="1" dirty="0">
              <a:solidFill>
                <a:srgbClr val="003399"/>
              </a:solidFill>
            </a:endParaRPr>
          </a:p>
          <a:p>
            <a:endParaRPr lang="en-US" dirty="0"/>
          </a:p>
        </p:txBody>
      </p:sp>
      <p:sp>
        <p:nvSpPr>
          <p:cNvPr id="5" name="TextBox 4">
            <a:extLst>
              <a:ext uri="{FF2B5EF4-FFF2-40B4-BE49-F238E27FC236}">
                <a16:creationId xmlns:a16="http://schemas.microsoft.com/office/drawing/2014/main" id="{019EE284-0A09-4F97-A910-8CA2AC436C3D}"/>
              </a:ext>
            </a:extLst>
          </p:cNvPr>
          <p:cNvSpPr txBox="1"/>
          <p:nvPr/>
        </p:nvSpPr>
        <p:spPr>
          <a:xfrm>
            <a:off x="116207" y="2905641"/>
            <a:ext cx="10352845" cy="3570208"/>
          </a:xfrm>
          <a:prstGeom prst="rect">
            <a:avLst/>
          </a:prstGeom>
          <a:noFill/>
        </p:spPr>
        <p:txBody>
          <a:bodyPr wrap="square" rtlCol="0">
            <a:spAutoFit/>
          </a:bodyPr>
          <a:lstStyle/>
          <a:p>
            <a:r>
              <a:rPr lang="en-US" sz="2800" b="1" dirty="0">
                <a:solidFill>
                  <a:srgbClr val="003399"/>
                </a:solidFill>
                <a:latin typeface="Times New Roman" panose="02020603050405020304" pitchFamily="18" charset="0"/>
                <a:cs typeface="Times New Roman" panose="02020603050405020304" pitchFamily="18" charset="0"/>
              </a:rPr>
              <a:t>Criteria for Restraint use</a:t>
            </a:r>
            <a:endParaRPr lang="en-US" dirty="0"/>
          </a:p>
          <a:p>
            <a:r>
              <a:rPr lang="en-US" dirty="0">
                <a:latin typeface="Times New Roman" panose="02020603050405020304" pitchFamily="18" charset="0"/>
                <a:cs typeface="Times New Roman" panose="02020603050405020304" pitchFamily="18" charset="0"/>
              </a:rPr>
              <a:t>*Restraints should only be used to ensure the immediate physical safety of the patient, staff and others, after less restrictive interventions/alternatives have been determined to be ineffective.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following are appropriate criteria </a:t>
            </a:r>
          </a:p>
          <a:p>
            <a:r>
              <a:rPr lang="en-US" dirty="0">
                <a:latin typeface="Times New Roman" panose="02020603050405020304" pitchFamily="18" charset="0"/>
                <a:cs typeface="Times New Roman" panose="02020603050405020304" pitchFamily="18" charset="0"/>
              </a:rPr>
              <a:t>- The patient is removing/attempting to remove invasive tubes/catheters that have been identified as integral to the patient's treatment plan (non-violent).</a:t>
            </a:r>
          </a:p>
          <a:p>
            <a:r>
              <a:rPr lang="en-US" dirty="0">
                <a:latin typeface="Times New Roman" panose="02020603050405020304" pitchFamily="18" charset="0"/>
                <a:cs typeface="Times New Roman" panose="02020603050405020304" pitchFamily="18" charset="0"/>
              </a:rPr>
              <a:t>- Agitation or concerns for safety where the patient's behavior interferes with medical care or healing (non-violent). </a:t>
            </a:r>
          </a:p>
          <a:p>
            <a:r>
              <a:rPr lang="en-US" dirty="0">
                <a:latin typeface="Times New Roman" panose="02020603050405020304" pitchFamily="18" charset="0"/>
                <a:cs typeface="Times New Roman" panose="02020603050405020304" pitchFamily="18" charset="0"/>
              </a:rPr>
              <a:t>- The patient present’s behavior or ideation has the potential to inflict bodily harm to self or others (violent/self- destructive). </a:t>
            </a:r>
          </a:p>
          <a:p>
            <a:endParaRPr lang="en-US" dirty="0"/>
          </a:p>
        </p:txBody>
      </p:sp>
    </p:spTree>
    <p:extLst>
      <p:ext uri="{BB962C8B-B14F-4D97-AF65-F5344CB8AC3E}">
        <p14:creationId xmlns:p14="http://schemas.microsoft.com/office/powerpoint/2010/main" val="3994517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5D4AE-3DB5-4A71-95D6-6967F0779CB2}"/>
              </a:ext>
            </a:extLst>
          </p:cNvPr>
          <p:cNvPicPr>
            <a:picLocks noChangeAspect="1"/>
          </p:cNvPicPr>
          <p:nvPr/>
        </p:nvPicPr>
        <p:blipFill>
          <a:blip r:embed="rId3"/>
          <a:stretch>
            <a:fillRect/>
          </a:stretch>
        </p:blipFill>
        <p:spPr>
          <a:xfrm>
            <a:off x="70149" y="1657340"/>
            <a:ext cx="5932324" cy="3911292"/>
          </a:xfrm>
          <a:prstGeom prst="rect">
            <a:avLst/>
          </a:prstGeom>
        </p:spPr>
      </p:pic>
      <p:pic>
        <p:nvPicPr>
          <p:cNvPr id="9" name="Picture 8">
            <a:extLst>
              <a:ext uri="{FF2B5EF4-FFF2-40B4-BE49-F238E27FC236}">
                <a16:creationId xmlns:a16="http://schemas.microsoft.com/office/drawing/2014/main" id="{BDC0E58C-B8C7-4892-85D0-82C6D19FEC03}"/>
              </a:ext>
            </a:extLst>
          </p:cNvPr>
          <p:cNvPicPr>
            <a:picLocks noChangeAspect="1"/>
          </p:cNvPicPr>
          <p:nvPr/>
        </p:nvPicPr>
        <p:blipFill>
          <a:blip r:embed="rId4"/>
          <a:stretch>
            <a:fillRect/>
          </a:stretch>
        </p:blipFill>
        <p:spPr>
          <a:xfrm>
            <a:off x="6096000" y="1638279"/>
            <a:ext cx="6025851" cy="3911292"/>
          </a:xfrm>
          <a:prstGeom prst="rect">
            <a:avLst/>
          </a:prstGeom>
        </p:spPr>
      </p:pic>
      <p:sp>
        <p:nvSpPr>
          <p:cNvPr id="2" name="TextBox 1">
            <a:extLst>
              <a:ext uri="{FF2B5EF4-FFF2-40B4-BE49-F238E27FC236}">
                <a16:creationId xmlns:a16="http://schemas.microsoft.com/office/drawing/2014/main" id="{56BA3D93-93F5-4CEC-BFD5-9C71D06158F0}"/>
              </a:ext>
            </a:extLst>
          </p:cNvPr>
          <p:cNvSpPr txBox="1"/>
          <p:nvPr/>
        </p:nvSpPr>
        <p:spPr>
          <a:xfrm>
            <a:off x="2185736" y="417094"/>
            <a:ext cx="7820527" cy="707886"/>
          </a:xfrm>
          <a:prstGeom prst="rect">
            <a:avLst/>
          </a:prstGeom>
          <a:noFill/>
        </p:spPr>
        <p:txBody>
          <a:bodyPr wrap="square" rtlCol="0">
            <a:spAutoFit/>
          </a:bodyPr>
          <a:lstStyle/>
          <a:p>
            <a:pPr algn="ctr"/>
            <a:r>
              <a:rPr lang="en-US" sz="4000" b="1">
                <a:solidFill>
                  <a:srgbClr val="003399"/>
                </a:solidFill>
                <a:latin typeface="Times New Roman" panose="02020603050405020304" pitchFamily="18" charset="0"/>
                <a:cs typeface="Times New Roman" panose="02020603050405020304" pitchFamily="18" charset="0"/>
              </a:rPr>
              <a:t>Wellspan Gettysburg Hospital</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CD8B0-6109-403E-B5DD-BAE08C3393DC}"/>
              </a:ext>
            </a:extLst>
          </p:cNvPr>
          <p:cNvSpPr txBox="1"/>
          <p:nvPr/>
        </p:nvSpPr>
        <p:spPr>
          <a:xfrm>
            <a:off x="566734" y="311139"/>
            <a:ext cx="2752677" cy="707886"/>
          </a:xfrm>
          <a:prstGeom prst="rect">
            <a:avLst/>
          </a:prstGeom>
          <a:noFill/>
        </p:spPr>
        <p:txBody>
          <a:bodyPr wrap="non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Definitions:</a:t>
            </a:r>
          </a:p>
        </p:txBody>
      </p:sp>
      <p:sp>
        <p:nvSpPr>
          <p:cNvPr id="5" name="TextBox 4">
            <a:extLst>
              <a:ext uri="{FF2B5EF4-FFF2-40B4-BE49-F238E27FC236}">
                <a16:creationId xmlns:a16="http://schemas.microsoft.com/office/drawing/2014/main" id="{8BB2983B-454A-4153-91F8-D83E87FA646D}"/>
              </a:ext>
            </a:extLst>
          </p:cNvPr>
          <p:cNvSpPr txBox="1"/>
          <p:nvPr/>
        </p:nvSpPr>
        <p:spPr>
          <a:xfrm>
            <a:off x="566735" y="1060463"/>
            <a:ext cx="11058525" cy="646331"/>
          </a:xfrm>
          <a:prstGeom prst="rect">
            <a:avLst/>
          </a:prstGeom>
          <a:noFill/>
        </p:spPr>
        <p:txBody>
          <a:bodyPr wrap="square" rtlCol="0">
            <a:spAutoFit/>
          </a:bodyPr>
          <a:lstStyle/>
          <a:p>
            <a:r>
              <a:rPr lang="en-US" b="1" dirty="0">
                <a:solidFill>
                  <a:srgbClr val="F7A800"/>
                </a:solidFill>
                <a:latin typeface="Times New Roman" panose="02020603050405020304" pitchFamily="18" charset="0"/>
                <a:cs typeface="Times New Roman" panose="02020603050405020304" pitchFamily="18" charset="0"/>
              </a:rPr>
              <a:t>Restraint</a:t>
            </a:r>
            <a:r>
              <a:rPr lang="en-US" dirty="0">
                <a:latin typeface="Times New Roman" panose="02020603050405020304" pitchFamily="18" charset="0"/>
                <a:cs typeface="Times New Roman" panose="02020603050405020304" pitchFamily="18" charset="0"/>
              </a:rPr>
              <a:t>:  any manual method, physical or mechanical device, material, or equipment that immobilizes or reduces the ability of a patient to move his or her arms, legs, body, or head freely.</a:t>
            </a:r>
          </a:p>
        </p:txBody>
      </p:sp>
      <p:sp>
        <p:nvSpPr>
          <p:cNvPr id="7" name="TextBox 6">
            <a:extLst>
              <a:ext uri="{FF2B5EF4-FFF2-40B4-BE49-F238E27FC236}">
                <a16:creationId xmlns:a16="http://schemas.microsoft.com/office/drawing/2014/main" id="{235E2FFF-8AFF-4264-B42C-5AD69BE412DE}"/>
              </a:ext>
            </a:extLst>
          </p:cNvPr>
          <p:cNvSpPr txBox="1"/>
          <p:nvPr/>
        </p:nvSpPr>
        <p:spPr>
          <a:xfrm>
            <a:off x="566734" y="1885629"/>
            <a:ext cx="11058525" cy="646331"/>
          </a:xfrm>
          <a:prstGeom prst="rect">
            <a:avLst/>
          </a:prstGeom>
          <a:noFill/>
        </p:spPr>
        <p:txBody>
          <a:bodyPr wrap="square" rtlCol="0">
            <a:spAutoFit/>
          </a:bodyPr>
          <a:lstStyle/>
          <a:p>
            <a:r>
              <a:rPr lang="en-US" b="1" dirty="0">
                <a:solidFill>
                  <a:srgbClr val="F7A800"/>
                </a:solidFill>
                <a:latin typeface="Times New Roman" panose="02020603050405020304" pitchFamily="18" charset="0"/>
                <a:cs typeface="Times New Roman" panose="02020603050405020304" pitchFamily="18" charset="0"/>
              </a:rPr>
              <a:t>Chemical Restraint</a:t>
            </a:r>
            <a:r>
              <a:rPr lang="en-US" dirty="0">
                <a:latin typeface="Times New Roman" panose="02020603050405020304" pitchFamily="18" charset="0"/>
                <a:cs typeface="Times New Roman" panose="02020603050405020304" pitchFamily="18" charset="0"/>
              </a:rPr>
              <a:t>: a drug or medication used to mange the patient's behavior or restrict the patient's freedom of movement which is not a standard treatment or dosage for the patient’s condition.</a:t>
            </a:r>
          </a:p>
        </p:txBody>
      </p:sp>
      <p:sp>
        <p:nvSpPr>
          <p:cNvPr id="9" name="TextBox 8">
            <a:extLst>
              <a:ext uri="{FF2B5EF4-FFF2-40B4-BE49-F238E27FC236}">
                <a16:creationId xmlns:a16="http://schemas.microsoft.com/office/drawing/2014/main" id="{EC417BF5-746D-4FEC-B129-906B6E421CEC}"/>
              </a:ext>
            </a:extLst>
          </p:cNvPr>
          <p:cNvSpPr txBox="1"/>
          <p:nvPr/>
        </p:nvSpPr>
        <p:spPr>
          <a:xfrm>
            <a:off x="566734" y="2698709"/>
            <a:ext cx="11058524" cy="646331"/>
          </a:xfrm>
          <a:prstGeom prst="rect">
            <a:avLst/>
          </a:prstGeom>
          <a:noFill/>
        </p:spPr>
        <p:txBody>
          <a:bodyPr wrap="square" rtlCol="0">
            <a:spAutoFit/>
          </a:bodyPr>
          <a:lstStyle/>
          <a:p>
            <a:r>
              <a:rPr lang="en-US" b="1" dirty="0">
                <a:solidFill>
                  <a:srgbClr val="F7A800"/>
                </a:solidFill>
                <a:latin typeface="Times New Roman" panose="02020603050405020304" pitchFamily="18" charset="0"/>
                <a:cs typeface="Times New Roman" panose="02020603050405020304" pitchFamily="18" charset="0"/>
              </a:rPr>
              <a:t>Physical Hold for Forced Medication</a:t>
            </a:r>
            <a:r>
              <a:rPr lang="en-US" dirty="0">
                <a:latin typeface="Times New Roman" panose="02020603050405020304" pitchFamily="18" charset="0"/>
                <a:cs typeface="Times New Roman" panose="02020603050405020304" pitchFamily="18" charset="0"/>
              </a:rPr>
              <a:t>: the application of force to physically hold a patient, in order to administer a medication against the patient’s wishes, is considered restraint</a:t>
            </a:r>
            <a:r>
              <a:rPr lang="en-US" dirty="0"/>
              <a:t>.</a:t>
            </a:r>
          </a:p>
        </p:txBody>
      </p:sp>
      <p:sp>
        <p:nvSpPr>
          <p:cNvPr id="11" name="TextBox 10">
            <a:extLst>
              <a:ext uri="{FF2B5EF4-FFF2-40B4-BE49-F238E27FC236}">
                <a16:creationId xmlns:a16="http://schemas.microsoft.com/office/drawing/2014/main" id="{5A928A7B-CB5C-462D-9FE4-5CE191F10CFF}"/>
              </a:ext>
            </a:extLst>
          </p:cNvPr>
          <p:cNvSpPr txBox="1"/>
          <p:nvPr/>
        </p:nvSpPr>
        <p:spPr>
          <a:xfrm>
            <a:off x="566734" y="3476977"/>
            <a:ext cx="11058524" cy="646331"/>
          </a:xfrm>
          <a:prstGeom prst="rect">
            <a:avLst/>
          </a:prstGeom>
          <a:noFill/>
        </p:spPr>
        <p:txBody>
          <a:bodyPr wrap="square" rtlCol="0">
            <a:spAutoFit/>
          </a:bodyPr>
          <a:lstStyle/>
          <a:p>
            <a:r>
              <a:rPr lang="en-US" b="1" dirty="0">
                <a:solidFill>
                  <a:srgbClr val="F7A800"/>
                </a:solidFill>
                <a:latin typeface="Times New Roman" panose="02020603050405020304" pitchFamily="18" charset="0"/>
                <a:cs typeface="Times New Roman" panose="02020603050405020304" pitchFamily="18" charset="0"/>
              </a:rPr>
              <a:t>Physical Escort</a:t>
            </a:r>
            <a:r>
              <a:rPr lang="en-US" dirty="0">
                <a:latin typeface="Times New Roman" panose="02020603050405020304" pitchFamily="18" charset="0"/>
                <a:cs typeface="Times New Roman" panose="02020603050405020304" pitchFamily="18" charset="0"/>
              </a:rPr>
              <a:t>: a physical escort would include a “light” grasp to escort the patient to a desired location.  If the patient can easily remove or escape the grasp, this would no be considered physical restraint. </a:t>
            </a:r>
          </a:p>
        </p:txBody>
      </p:sp>
      <p:sp>
        <p:nvSpPr>
          <p:cNvPr id="14" name="TextBox 13">
            <a:extLst>
              <a:ext uri="{FF2B5EF4-FFF2-40B4-BE49-F238E27FC236}">
                <a16:creationId xmlns:a16="http://schemas.microsoft.com/office/drawing/2014/main" id="{CF81EB13-0953-45F7-B6F4-25277039DABC}"/>
              </a:ext>
            </a:extLst>
          </p:cNvPr>
          <p:cNvSpPr txBox="1"/>
          <p:nvPr/>
        </p:nvSpPr>
        <p:spPr>
          <a:xfrm>
            <a:off x="566734" y="4255245"/>
            <a:ext cx="11058523" cy="646331"/>
          </a:xfrm>
          <a:prstGeom prst="rect">
            <a:avLst/>
          </a:prstGeom>
          <a:noFill/>
        </p:spPr>
        <p:txBody>
          <a:bodyPr wrap="square" rtlCol="0">
            <a:spAutoFit/>
          </a:bodyPr>
          <a:lstStyle/>
          <a:p>
            <a:r>
              <a:rPr lang="en-US" b="1" dirty="0">
                <a:solidFill>
                  <a:srgbClr val="F7A800"/>
                </a:solidFill>
                <a:latin typeface="Times New Roman" panose="02020603050405020304" pitchFamily="18" charset="0"/>
                <a:cs typeface="Times New Roman" panose="02020603050405020304" pitchFamily="18" charset="0"/>
              </a:rPr>
              <a:t>Physical Holding</a:t>
            </a:r>
            <a:r>
              <a:rPr lang="en-US" dirty="0">
                <a:latin typeface="Times New Roman" panose="02020603050405020304" pitchFamily="18" charset="0"/>
                <a:cs typeface="Times New Roman" panose="02020603050405020304" pitchFamily="18" charset="0"/>
              </a:rPr>
              <a:t>: holding a patient in a manner that restricts the patient’s movement against the patient’s will is considered a restraint.</a:t>
            </a:r>
          </a:p>
        </p:txBody>
      </p:sp>
      <p:sp>
        <p:nvSpPr>
          <p:cNvPr id="16" name="TextBox 15">
            <a:extLst>
              <a:ext uri="{FF2B5EF4-FFF2-40B4-BE49-F238E27FC236}">
                <a16:creationId xmlns:a16="http://schemas.microsoft.com/office/drawing/2014/main" id="{72E6B9CD-C657-4D09-9BF5-14584D303FA0}"/>
              </a:ext>
            </a:extLst>
          </p:cNvPr>
          <p:cNvSpPr txBox="1"/>
          <p:nvPr/>
        </p:nvSpPr>
        <p:spPr>
          <a:xfrm>
            <a:off x="566734" y="5033513"/>
            <a:ext cx="10993895" cy="923330"/>
          </a:xfrm>
          <a:prstGeom prst="rect">
            <a:avLst/>
          </a:prstGeom>
          <a:noFill/>
        </p:spPr>
        <p:txBody>
          <a:bodyPr wrap="square" rtlCol="0">
            <a:spAutoFit/>
          </a:bodyPr>
          <a:lstStyle/>
          <a:p>
            <a:r>
              <a:rPr lang="en-US" b="1" dirty="0">
                <a:solidFill>
                  <a:srgbClr val="F7A800"/>
                </a:solidFill>
                <a:latin typeface="Times New Roman" panose="02020603050405020304" pitchFamily="18" charset="0"/>
                <a:cs typeface="Times New Roman" panose="02020603050405020304" pitchFamily="18" charset="0"/>
              </a:rPr>
              <a:t>Seclusion</a:t>
            </a:r>
            <a:r>
              <a:rPr lang="en-US" dirty="0">
                <a:latin typeface="Times New Roman" panose="02020603050405020304" pitchFamily="18" charset="0"/>
                <a:cs typeface="Times New Roman" panose="02020603050405020304" pitchFamily="18" charset="0"/>
              </a:rPr>
              <a:t>: the involuntary confinement of a patient alone in a room or area from which the patient is </a:t>
            </a:r>
          </a:p>
          <a:p>
            <a:r>
              <a:rPr lang="en-US" dirty="0">
                <a:latin typeface="Times New Roman" panose="02020603050405020304" pitchFamily="18" charset="0"/>
                <a:cs typeface="Times New Roman" panose="02020603050405020304" pitchFamily="18" charset="0"/>
              </a:rPr>
              <a:t>physically prevented from leaving.  Seclusion maybe used only for the management of violent or </a:t>
            </a:r>
          </a:p>
          <a:p>
            <a:r>
              <a:rPr lang="en-US" dirty="0">
                <a:latin typeface="Times New Roman" panose="02020603050405020304" pitchFamily="18" charset="0"/>
                <a:cs typeface="Times New Roman" panose="02020603050405020304" pitchFamily="18" charset="0"/>
              </a:rPr>
              <a:t>self-destructive behavior</a:t>
            </a:r>
            <a:r>
              <a:rPr lang="en-US" dirty="0"/>
              <a:t>.</a:t>
            </a:r>
          </a:p>
        </p:txBody>
      </p:sp>
    </p:spTree>
    <p:extLst>
      <p:ext uri="{BB962C8B-B14F-4D97-AF65-F5344CB8AC3E}">
        <p14:creationId xmlns:p14="http://schemas.microsoft.com/office/powerpoint/2010/main" val="220384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D3045-F775-4958-8091-87D5610C4CB9}"/>
              </a:ext>
            </a:extLst>
          </p:cNvPr>
          <p:cNvSpPr txBox="1"/>
          <p:nvPr/>
        </p:nvSpPr>
        <p:spPr>
          <a:xfrm>
            <a:off x="659480" y="328863"/>
            <a:ext cx="6538713" cy="707886"/>
          </a:xfrm>
          <a:prstGeom prst="rect">
            <a:avLst/>
          </a:prstGeom>
          <a:noFill/>
        </p:spPr>
        <p:txBody>
          <a:bodyPr wrap="non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Types of Available Restraints</a:t>
            </a:r>
          </a:p>
        </p:txBody>
      </p:sp>
      <p:sp>
        <p:nvSpPr>
          <p:cNvPr id="4" name="TextBox 3">
            <a:extLst>
              <a:ext uri="{FF2B5EF4-FFF2-40B4-BE49-F238E27FC236}">
                <a16:creationId xmlns:a16="http://schemas.microsoft.com/office/drawing/2014/main" id="{DD83FE35-A96C-4C7B-B331-BE6C8AC0622E}"/>
              </a:ext>
            </a:extLst>
          </p:cNvPr>
          <p:cNvSpPr txBox="1"/>
          <p:nvPr/>
        </p:nvSpPr>
        <p:spPr>
          <a:xfrm>
            <a:off x="659480" y="1363579"/>
            <a:ext cx="8735340" cy="3354765"/>
          </a:xfrm>
          <a:prstGeom prst="rect">
            <a:avLst/>
          </a:prstGeom>
          <a:noFill/>
        </p:spPr>
        <p:txBody>
          <a:bodyPr wrap="none" rtlCol="0">
            <a:spAutoFit/>
          </a:bodyPr>
          <a:lstStyle/>
          <a:p>
            <a:r>
              <a:rPr lang="en-US" sz="2000" dirty="0">
                <a:solidFill>
                  <a:srgbClr val="F7A800"/>
                </a:solidFill>
                <a:latin typeface="Times New Roman" panose="02020603050405020304" pitchFamily="18" charset="0"/>
                <a:cs typeface="Times New Roman" panose="02020603050405020304" pitchFamily="18" charset="0"/>
              </a:rPr>
              <a:t>Mitts</a:t>
            </a:r>
            <a:r>
              <a:rPr lang="en-US" sz="2000" dirty="0">
                <a:latin typeface="Times New Roman" panose="02020603050405020304" pitchFamily="18" charset="0"/>
                <a:cs typeface="Times New Roman" panose="02020603050405020304" pitchFamily="18" charset="0"/>
              </a:rPr>
              <a:t>- All mitts are considered to be restraints since they limit full range of motions</a:t>
            </a:r>
          </a:p>
          <a:p>
            <a:endParaRPr lang="en-US" sz="2000" dirty="0">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Limb- </a:t>
            </a:r>
            <a:r>
              <a:rPr lang="en-US" sz="2000" dirty="0">
                <a:latin typeface="Times New Roman" panose="02020603050405020304" pitchFamily="18" charset="0"/>
                <a:cs typeface="Times New Roman" panose="02020603050405020304" pitchFamily="18" charset="0"/>
              </a:rPr>
              <a:t>(cloth, synthetic leather or nylon)- used for wrist and or ankle restraints</a:t>
            </a:r>
          </a:p>
          <a:p>
            <a:endParaRPr lang="en-US" sz="2000" dirty="0">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4-slide rails- </a:t>
            </a:r>
            <a:r>
              <a:rPr lang="en-US" sz="2000" dirty="0">
                <a:latin typeface="Times New Roman" panose="02020603050405020304" pitchFamily="18" charset="0"/>
                <a:cs typeface="Times New Roman" panose="02020603050405020304" pitchFamily="18" charset="0"/>
              </a:rPr>
              <a:t>if patient’s behavior warrants the use of  4 rails</a:t>
            </a:r>
          </a:p>
          <a:p>
            <a:endParaRPr lang="en-US" sz="2000" dirty="0">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Waist/ lap belt/lap buddy</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A7731E8D-0BCD-4484-A2FD-8E3C6F127490}"/>
              </a:ext>
            </a:extLst>
          </p:cNvPr>
          <p:cNvPicPr>
            <a:picLocks noChangeAspect="1"/>
          </p:cNvPicPr>
          <p:nvPr/>
        </p:nvPicPr>
        <p:blipFill>
          <a:blip r:embed="rId2"/>
          <a:stretch>
            <a:fillRect/>
          </a:stretch>
        </p:blipFill>
        <p:spPr>
          <a:xfrm>
            <a:off x="1080101" y="4041275"/>
            <a:ext cx="7894098" cy="1733883"/>
          </a:xfrm>
          <a:prstGeom prst="rect">
            <a:avLst/>
          </a:prstGeom>
        </p:spPr>
      </p:pic>
    </p:spTree>
    <p:extLst>
      <p:ext uri="{BB962C8B-B14F-4D97-AF65-F5344CB8AC3E}">
        <p14:creationId xmlns:p14="http://schemas.microsoft.com/office/powerpoint/2010/main" val="985501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FFAFE2-6D94-4B0D-ABFB-48B3C86694F9}"/>
              </a:ext>
            </a:extLst>
          </p:cNvPr>
          <p:cNvSpPr txBox="1"/>
          <p:nvPr/>
        </p:nvSpPr>
        <p:spPr>
          <a:xfrm>
            <a:off x="121447" y="179470"/>
            <a:ext cx="5375189" cy="707886"/>
          </a:xfrm>
          <a:prstGeom prst="rect">
            <a:avLst/>
          </a:prstGeom>
          <a:noFill/>
        </p:spPr>
        <p:txBody>
          <a:bodyPr wrap="non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What is Not a Restraint</a:t>
            </a:r>
          </a:p>
        </p:txBody>
      </p:sp>
      <p:sp>
        <p:nvSpPr>
          <p:cNvPr id="4" name="TextBox 3">
            <a:extLst>
              <a:ext uri="{FF2B5EF4-FFF2-40B4-BE49-F238E27FC236}">
                <a16:creationId xmlns:a16="http://schemas.microsoft.com/office/drawing/2014/main" id="{4C5B3EBD-44C4-448B-AAC7-6019D99F8B09}"/>
              </a:ext>
            </a:extLst>
          </p:cNvPr>
          <p:cNvSpPr txBox="1"/>
          <p:nvPr/>
        </p:nvSpPr>
        <p:spPr>
          <a:xfrm>
            <a:off x="121447" y="1144861"/>
            <a:ext cx="11949105" cy="4093428"/>
          </a:xfrm>
          <a:prstGeom prst="rect">
            <a:avLst/>
          </a:prstGeom>
          <a:noFill/>
        </p:spPr>
        <p:txBody>
          <a:bodyPr wrap="none" rtlCol="0">
            <a:spAutoFit/>
          </a:bodyPr>
          <a:lstStyle/>
          <a:p>
            <a:r>
              <a:rPr lang="en-US" sz="2000" dirty="0">
                <a:solidFill>
                  <a:srgbClr val="F7A800"/>
                </a:solidFill>
                <a:latin typeface="Times New Roman" panose="02020603050405020304" pitchFamily="18" charset="0"/>
                <a:cs typeface="Times New Roman" panose="02020603050405020304" pitchFamily="18" charset="0"/>
              </a:rPr>
              <a:t>Adaptive equipment </a:t>
            </a:r>
            <a:r>
              <a:rPr lang="en-US" sz="2000" dirty="0">
                <a:latin typeface="Times New Roman" panose="02020603050405020304" pitchFamily="18" charset="0"/>
                <a:cs typeface="Times New Roman" panose="02020603050405020304" pitchFamily="18" charset="0"/>
              </a:rPr>
              <a:t>used to promote functionality or independence ( such as postural supports, orthopedic </a:t>
            </a:r>
          </a:p>
          <a:p>
            <a:r>
              <a:rPr lang="en-US" sz="2000" dirty="0">
                <a:latin typeface="Times New Roman" panose="02020603050405020304" pitchFamily="18" charset="0"/>
                <a:cs typeface="Times New Roman" panose="02020603050405020304" pitchFamily="18" charset="0"/>
              </a:rPr>
              <a:t>appliances, helmets) or temporary immobilization related to procedures/treatment.</a:t>
            </a:r>
          </a:p>
          <a:p>
            <a:endParaRPr lang="en-US" sz="2000" dirty="0">
              <a:solidFill>
                <a:srgbClr val="F7A800"/>
              </a:solidFill>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Padded side rails </a:t>
            </a:r>
            <a:r>
              <a:rPr lang="en-US" sz="2000" dirty="0">
                <a:latin typeface="Times New Roman" panose="02020603050405020304" pitchFamily="18" charset="0"/>
                <a:cs typeface="Times New Roman" panose="02020603050405020304" pitchFamily="18" charset="0"/>
              </a:rPr>
              <a:t>for active seizure precautions.</a:t>
            </a:r>
          </a:p>
          <a:p>
            <a:endParaRPr lang="en-US" sz="2000" dirty="0">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Medical Immobilization</a:t>
            </a:r>
            <a:r>
              <a:rPr lang="en-US" sz="2000" dirty="0">
                <a:latin typeface="Times New Roman" panose="02020603050405020304" pitchFamily="18" charset="0"/>
                <a:cs typeface="Times New Roman" panose="02020603050405020304" pitchFamily="18" charset="0"/>
              </a:rPr>
              <a:t>-arm</a:t>
            </a:r>
            <a:r>
              <a:rPr lang="en-US" sz="2000" dirty="0">
                <a:solidFill>
                  <a:srgbClr val="F7A8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boards for Iv’s, </a:t>
            </a:r>
          </a:p>
          <a:p>
            <a:endParaRPr lang="en-US" sz="2000" dirty="0">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Adaptive Support- </a:t>
            </a:r>
            <a:r>
              <a:rPr lang="en-US" sz="2000" dirty="0">
                <a:latin typeface="Times New Roman" panose="02020603050405020304" pitchFamily="18" charset="0"/>
                <a:cs typeface="Times New Roman" panose="02020603050405020304" pitchFamily="18" charset="0"/>
              </a:rPr>
              <a:t>orthopedic appliances, braces, or other devices used for postural support</a:t>
            </a:r>
          </a:p>
          <a:p>
            <a:endParaRPr lang="en-US" sz="2000" dirty="0">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Specialty beds</a:t>
            </a:r>
          </a:p>
          <a:p>
            <a:endParaRPr lang="en-US" sz="2000" dirty="0">
              <a:latin typeface="Times New Roman" panose="02020603050405020304" pitchFamily="18" charset="0"/>
              <a:cs typeface="Times New Roman" panose="02020603050405020304" pitchFamily="18" charset="0"/>
            </a:endParaRPr>
          </a:p>
          <a:p>
            <a:r>
              <a:rPr lang="en-US" sz="2000" dirty="0">
                <a:solidFill>
                  <a:srgbClr val="F7A800"/>
                </a:solidFill>
                <a:latin typeface="Times New Roman" panose="02020603050405020304" pitchFamily="18" charset="0"/>
                <a:cs typeface="Times New Roman" panose="02020603050405020304" pitchFamily="18" charset="0"/>
              </a:rPr>
              <a:t>Protective Devices</a:t>
            </a:r>
            <a:r>
              <a:rPr lang="en-US" sz="2000" dirty="0">
                <a:latin typeface="Times New Roman" panose="02020603050405020304" pitchFamily="18" charset="0"/>
                <a:cs typeface="Times New Roman" panose="02020603050405020304" pitchFamily="18" charset="0"/>
              </a:rPr>
              <a:t>-</a:t>
            </a:r>
            <a:r>
              <a:rPr lang="en-US" sz="2000" dirty="0">
                <a:solidFill>
                  <a:srgbClr val="F7A8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table top chairs, protective helmets, or other devices used for patient's safety issues or specific </a:t>
            </a:r>
          </a:p>
          <a:p>
            <a:r>
              <a:rPr lang="en-US" sz="2000" dirty="0">
                <a:latin typeface="Times New Roman" panose="02020603050405020304" pitchFamily="18" charset="0"/>
                <a:cs typeface="Times New Roman" panose="02020603050405020304" pitchFamily="18" charset="0"/>
              </a:rPr>
              <a:t>Physical deficits not related to cognitive dysfunctions</a:t>
            </a:r>
          </a:p>
        </p:txBody>
      </p:sp>
    </p:spTree>
    <p:extLst>
      <p:ext uri="{BB962C8B-B14F-4D97-AF65-F5344CB8AC3E}">
        <p14:creationId xmlns:p14="http://schemas.microsoft.com/office/powerpoint/2010/main" val="2865918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107803-ECBE-4714-AD57-37BEB63C4576}"/>
              </a:ext>
            </a:extLst>
          </p:cNvPr>
          <p:cNvSpPr txBox="1"/>
          <p:nvPr/>
        </p:nvSpPr>
        <p:spPr>
          <a:xfrm>
            <a:off x="545431" y="244929"/>
            <a:ext cx="8034764" cy="707886"/>
          </a:xfrm>
          <a:prstGeom prst="rect">
            <a:avLst/>
          </a:prstGeom>
          <a:noFill/>
        </p:spPr>
        <p:txBody>
          <a:bodyPr wrap="non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Non-Violent Restraint Management</a:t>
            </a:r>
          </a:p>
        </p:txBody>
      </p:sp>
      <p:sp>
        <p:nvSpPr>
          <p:cNvPr id="4" name="TextBox 3">
            <a:extLst>
              <a:ext uri="{FF2B5EF4-FFF2-40B4-BE49-F238E27FC236}">
                <a16:creationId xmlns:a16="http://schemas.microsoft.com/office/drawing/2014/main" id="{06943D39-F763-4294-8849-BACA198674CA}"/>
              </a:ext>
            </a:extLst>
          </p:cNvPr>
          <p:cNvSpPr txBox="1"/>
          <p:nvPr/>
        </p:nvSpPr>
        <p:spPr>
          <a:xfrm>
            <a:off x="545431" y="1195171"/>
            <a:ext cx="10988841" cy="4985980"/>
          </a:xfrm>
          <a:prstGeom prst="rect">
            <a:avLst/>
          </a:prstGeom>
          <a:noFill/>
        </p:spPr>
        <p:txBody>
          <a:bodyPr wrap="square" rtlCol="0">
            <a:spAutoFit/>
          </a:bodyPr>
          <a:lstStyle/>
          <a:p>
            <a:r>
              <a:rPr lang="en-US" sz="2000" dirty="0">
                <a:solidFill>
                  <a:srgbClr val="F7A800"/>
                </a:solidFill>
                <a:latin typeface="Times New Roman" panose="02020603050405020304" pitchFamily="18" charset="0"/>
                <a:cs typeface="Times New Roman" panose="02020603050405020304" pitchFamily="18" charset="0"/>
              </a:rPr>
              <a:t>Non-violent restraint definition</a:t>
            </a:r>
            <a:r>
              <a:rPr lang="en-US" sz="2000" dirty="0">
                <a:latin typeface="Times New Roman" panose="02020603050405020304" pitchFamily="18" charset="0"/>
                <a:cs typeface="Times New Roman" panose="02020603050405020304" pitchFamily="18" charset="0"/>
              </a:rPr>
              <a:t>: necessary for patient’s well-being to receive effective treatment when less restrictive interventions have been ineffective.</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Example: A confused patient is attempting to remove his tracheostomy.  The use of alternatives have been attempted and were unsuccessful. Restraints used in this situation would require order for non-violent behavior and care would follow those procedures.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Regulation requires a physician or license practitioner to order the restraint prior to or at the time of application.</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 physician or other licensed practitioner must provide a face-to-face evaluation of the patient every 24 hours to assess the need for continued restraints.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Restraints are discontinued at the earliest possible time, regardless of the scheduled expiration of the order.</a:t>
            </a:r>
          </a:p>
          <a:p>
            <a:endParaRPr lang="en-US" dirty="0"/>
          </a:p>
        </p:txBody>
      </p:sp>
    </p:spTree>
    <p:extLst>
      <p:ext uri="{BB962C8B-B14F-4D97-AF65-F5344CB8AC3E}">
        <p14:creationId xmlns:p14="http://schemas.microsoft.com/office/powerpoint/2010/main" val="4151441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5788F9-8948-43C5-B0E2-E04FFD569106}"/>
              </a:ext>
            </a:extLst>
          </p:cNvPr>
          <p:cNvSpPr txBox="1"/>
          <p:nvPr/>
        </p:nvSpPr>
        <p:spPr>
          <a:xfrm>
            <a:off x="61417" y="66737"/>
            <a:ext cx="11189795" cy="707886"/>
          </a:xfrm>
          <a:prstGeom prst="rect">
            <a:avLst/>
          </a:prstGeom>
          <a:noFill/>
        </p:spPr>
        <p:txBody>
          <a:bodyPr wrap="non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Violent or Self-Destructive Restraint Management</a:t>
            </a:r>
          </a:p>
        </p:txBody>
      </p:sp>
      <p:sp>
        <p:nvSpPr>
          <p:cNvPr id="4" name="TextBox 3">
            <a:extLst>
              <a:ext uri="{FF2B5EF4-FFF2-40B4-BE49-F238E27FC236}">
                <a16:creationId xmlns:a16="http://schemas.microsoft.com/office/drawing/2014/main" id="{3B8EBBB5-504F-43F1-A8C5-EF8FEA6EA482}"/>
              </a:ext>
            </a:extLst>
          </p:cNvPr>
          <p:cNvSpPr txBox="1"/>
          <p:nvPr/>
        </p:nvSpPr>
        <p:spPr>
          <a:xfrm>
            <a:off x="61417" y="830771"/>
            <a:ext cx="10946217" cy="5539978"/>
          </a:xfrm>
          <a:prstGeom prst="rect">
            <a:avLst/>
          </a:prstGeom>
          <a:noFill/>
        </p:spPr>
        <p:txBody>
          <a:bodyPr wrap="square" rtlCol="0">
            <a:spAutoFit/>
          </a:bodyPr>
          <a:lstStyle/>
          <a:p>
            <a:r>
              <a:rPr lang="en-US" sz="1600" dirty="0">
                <a:solidFill>
                  <a:srgbClr val="F7A800"/>
                </a:solidFill>
                <a:latin typeface="Times New Roman" panose="02020603050405020304" pitchFamily="18" charset="0"/>
                <a:cs typeface="Times New Roman" panose="02020603050405020304" pitchFamily="18" charset="0"/>
              </a:rPr>
              <a:t>Violent or Self-Destructive Restraint Management </a:t>
            </a:r>
            <a:r>
              <a:rPr lang="en-US" sz="1600" dirty="0">
                <a:latin typeface="Times New Roman" panose="02020603050405020304" pitchFamily="18" charset="0"/>
                <a:cs typeface="Times New Roman" panose="02020603050405020304" pitchFamily="18" charset="0"/>
              </a:rPr>
              <a:t>: for sudden, severely aggressive or destructive behavior that </a:t>
            </a:r>
          </a:p>
          <a:p>
            <a:r>
              <a:rPr lang="en-US" sz="1600" dirty="0">
                <a:latin typeface="Times New Roman" panose="02020603050405020304" pitchFamily="18" charset="0"/>
                <a:cs typeface="Times New Roman" panose="02020603050405020304" pitchFamily="18" charset="0"/>
              </a:rPr>
              <a:t>places the patient or others in imminent danger.</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	Example: a patient admitted to the medical floor for suicidal ideations and self-harm becomes agitated, combative, and verbally abusive and is attempting to hit staff.  For the safety of the patient and others, the use of violent/self-destructive restraints may be necessary to mange the parietin's violent or self-destructive behavior.</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Orders for restraints or seclusion for the management of violent or self-destructive behavior that jeopardizes the immediate physical safety of the patient, staff or others must be renewed within the following limits:</a:t>
            </a:r>
          </a:p>
          <a:p>
            <a:r>
              <a:rPr lang="en-US" sz="1600" dirty="0">
                <a:latin typeface="Times New Roman" panose="02020603050405020304" pitchFamily="18" charset="0"/>
                <a:cs typeface="Times New Roman" panose="02020603050405020304" pitchFamily="18" charset="0"/>
              </a:rPr>
              <a:t>	Every four(4) hours for adults</a:t>
            </a:r>
          </a:p>
          <a:p>
            <a:r>
              <a:rPr lang="en-US" sz="1600" dirty="0">
                <a:latin typeface="Times New Roman" panose="02020603050405020304" pitchFamily="18" charset="0"/>
                <a:cs typeface="Times New Roman" panose="02020603050405020304" pitchFamily="18" charset="0"/>
              </a:rPr>
              <a:t>	Every two (2) hours for ages 9-17</a:t>
            </a:r>
          </a:p>
          <a:p>
            <a:r>
              <a:rPr lang="en-US" sz="1600" dirty="0">
                <a:latin typeface="Times New Roman" panose="02020603050405020304" pitchFamily="18" charset="0"/>
                <a:cs typeface="Times New Roman" panose="02020603050405020304" pitchFamily="18" charset="0"/>
              </a:rPr>
              <a:t>	Every one(1) hour under the age of 9</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Every 24 hours, a physician or other licensed provider, primarily responsible for the patients ongoing care, </a:t>
            </a:r>
          </a:p>
          <a:p>
            <a:r>
              <a:rPr lang="en-US" sz="1600" dirty="0">
                <a:latin typeface="Times New Roman" panose="02020603050405020304" pitchFamily="18" charset="0"/>
                <a:cs typeface="Times New Roman" panose="02020603050405020304" pitchFamily="18" charset="0"/>
              </a:rPr>
              <a:t>sees and evaluates the patient before writing a new order.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 face-to-face assessment must be done within 1(one) hour of the initial application of restraints/seclusion.</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The purpose of the evaluation is to determine whether there is a continued need for the intervention, factors that may have</a:t>
            </a:r>
          </a:p>
          <a:p>
            <a:r>
              <a:rPr lang="en-US" sz="1600" dirty="0">
                <a:latin typeface="Times New Roman" panose="02020603050405020304" pitchFamily="18" charset="0"/>
                <a:cs typeface="Times New Roman" panose="02020603050405020304" pitchFamily="18" charset="0"/>
              </a:rPr>
              <a:t>contributed to the violent or self-destructive behavior, and whether the intervention was  appropriate to address the violent </a:t>
            </a:r>
          </a:p>
          <a:p>
            <a:r>
              <a:rPr lang="en-US" sz="1600" dirty="0">
                <a:latin typeface="Times New Roman" panose="02020603050405020304" pitchFamily="18" charset="0"/>
                <a:cs typeface="Times New Roman" panose="02020603050405020304" pitchFamily="18" charset="0"/>
              </a:rPr>
              <a:t>or self-destructive behavior.</a:t>
            </a:r>
          </a:p>
          <a:p>
            <a:endParaRPr lang="en-US" dirty="0"/>
          </a:p>
        </p:txBody>
      </p:sp>
    </p:spTree>
    <p:extLst>
      <p:ext uri="{BB962C8B-B14F-4D97-AF65-F5344CB8AC3E}">
        <p14:creationId xmlns:p14="http://schemas.microsoft.com/office/powerpoint/2010/main" val="604174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2C140-2852-4A18-9B24-572EFA4356C5}"/>
              </a:ext>
            </a:extLst>
          </p:cNvPr>
          <p:cNvSpPr txBox="1"/>
          <p:nvPr/>
        </p:nvSpPr>
        <p:spPr>
          <a:xfrm>
            <a:off x="601579" y="561473"/>
            <a:ext cx="4443663" cy="707886"/>
          </a:xfrm>
          <a:prstGeom prst="rect">
            <a:avLst/>
          </a:prstGeom>
          <a:noFill/>
        </p:spPr>
        <p:txBody>
          <a:bodyPr wrap="square" rtlCol="0">
            <a:spAutoFit/>
          </a:bodyPr>
          <a:lstStyle/>
          <a:p>
            <a:r>
              <a:rPr lang="en-US" sz="4000" b="1" dirty="0">
                <a:solidFill>
                  <a:srgbClr val="003399"/>
                </a:solidFill>
                <a:latin typeface="Times New Roman" panose="02020603050405020304" pitchFamily="18" charset="0"/>
                <a:cs typeface="Times New Roman" panose="02020603050405020304" pitchFamily="18" charset="0"/>
              </a:rPr>
              <a:t>Seclusion</a:t>
            </a:r>
          </a:p>
        </p:txBody>
      </p:sp>
      <p:sp>
        <p:nvSpPr>
          <p:cNvPr id="4" name="TextBox 3">
            <a:extLst>
              <a:ext uri="{FF2B5EF4-FFF2-40B4-BE49-F238E27FC236}">
                <a16:creationId xmlns:a16="http://schemas.microsoft.com/office/drawing/2014/main" id="{538263A4-BA01-4077-ACAE-538574C426B4}"/>
              </a:ext>
            </a:extLst>
          </p:cNvPr>
          <p:cNvSpPr txBox="1"/>
          <p:nvPr/>
        </p:nvSpPr>
        <p:spPr>
          <a:xfrm>
            <a:off x="601579" y="1660358"/>
            <a:ext cx="11210120" cy="3724096"/>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Patients should only be secluded in emergency situations, as a means of ensuring their safety, when less </a:t>
            </a:r>
          </a:p>
          <a:p>
            <a:r>
              <a:rPr lang="en-US" sz="2000" dirty="0">
                <a:latin typeface="Times New Roman" panose="02020603050405020304" pitchFamily="18" charset="0"/>
                <a:cs typeface="Times New Roman" panose="02020603050405020304" pitchFamily="18" charset="0"/>
              </a:rPr>
              <a:t>restrictive alternatives have been unsuccessful.</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Physician or registered nurse who had demonstrated competency in the use of seclusion may initiate patient</a:t>
            </a:r>
          </a:p>
          <a:p>
            <a:r>
              <a:rPr lang="en-US" sz="2000" dirty="0">
                <a:latin typeface="Times New Roman" panose="02020603050405020304" pitchFamily="18" charset="0"/>
                <a:cs typeface="Times New Roman" panose="02020603050405020304" pitchFamily="18" charset="0"/>
              </a:rPr>
              <a:t>seclusion.  The door may be locked only with physician or nurse present.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Seclusion orders are limited to:</a:t>
            </a:r>
          </a:p>
          <a:p>
            <a:r>
              <a:rPr lang="en-US" sz="2000" dirty="0">
                <a:latin typeface="Times New Roman" panose="02020603050405020304" pitchFamily="18" charset="0"/>
                <a:cs typeface="Times New Roman" panose="02020603050405020304" pitchFamily="18" charset="0"/>
              </a:rPr>
              <a:t>	Every four(4) hours for adults</a:t>
            </a:r>
          </a:p>
          <a:p>
            <a:r>
              <a:rPr lang="en-US" sz="2000" dirty="0">
                <a:latin typeface="Times New Roman" panose="02020603050405020304" pitchFamily="18" charset="0"/>
                <a:cs typeface="Times New Roman" panose="02020603050405020304" pitchFamily="18" charset="0"/>
              </a:rPr>
              <a:t>	Every two (2) hours for ages 9-17</a:t>
            </a:r>
          </a:p>
          <a:p>
            <a:r>
              <a:rPr lang="en-US" sz="2000" dirty="0">
                <a:latin typeface="Times New Roman" panose="02020603050405020304" pitchFamily="18" charset="0"/>
                <a:cs typeface="Times New Roman" panose="02020603050405020304" pitchFamily="18" charset="0"/>
              </a:rPr>
              <a:t>	Every one(1) hour under the age of 9</a:t>
            </a:r>
          </a:p>
          <a:p>
            <a:endParaRPr lang="en-US" dirty="0"/>
          </a:p>
          <a:p>
            <a:endParaRPr lang="en-US" dirty="0"/>
          </a:p>
        </p:txBody>
      </p:sp>
    </p:spTree>
    <p:extLst>
      <p:ext uri="{BB962C8B-B14F-4D97-AF65-F5344CB8AC3E}">
        <p14:creationId xmlns:p14="http://schemas.microsoft.com/office/powerpoint/2010/main" val="188382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1E8564-D7ED-4EA6-A09B-5F1EA2CDF8FD}"/>
              </a:ext>
            </a:extLst>
          </p:cNvPr>
          <p:cNvSpPr>
            <a:spLocks noGrp="1"/>
          </p:cNvSpPr>
          <p:nvPr>
            <p:ph type="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LEAN/LDMS</a:t>
            </a:r>
          </a:p>
        </p:txBody>
      </p:sp>
    </p:spTree>
    <p:extLst>
      <p:ext uri="{BB962C8B-B14F-4D97-AF65-F5344CB8AC3E}">
        <p14:creationId xmlns:p14="http://schemas.microsoft.com/office/powerpoint/2010/main" val="1020684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B0DC2E56-80AB-4C9F-8915-4C72CD6AC993}"/>
              </a:ext>
            </a:extLst>
          </p:cNvPr>
          <p:cNvPicPr>
            <a:picLocks noChangeAspect="1"/>
          </p:cNvPicPr>
          <p:nvPr/>
        </p:nvPicPr>
        <p:blipFill>
          <a:blip r:embed="rId2"/>
          <a:stretch>
            <a:fillRect/>
          </a:stretch>
        </p:blipFill>
        <p:spPr>
          <a:xfrm>
            <a:off x="1263578" y="1382778"/>
            <a:ext cx="9664846" cy="3914261"/>
          </a:xfrm>
          <a:prstGeom prst="rect">
            <a:avLst/>
          </a:prstGeom>
        </p:spPr>
      </p:pic>
    </p:spTree>
    <p:extLst>
      <p:ext uri="{BB962C8B-B14F-4D97-AF65-F5344CB8AC3E}">
        <p14:creationId xmlns:p14="http://schemas.microsoft.com/office/powerpoint/2010/main" val="3195638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E0443DD-C340-48B0-8419-CA0349ACD197}"/>
              </a:ext>
            </a:extLst>
          </p:cNvPr>
          <p:cNvPicPr>
            <a:picLocks noChangeAspect="1"/>
          </p:cNvPicPr>
          <p:nvPr/>
        </p:nvPicPr>
        <p:blipFill>
          <a:blip r:embed="rId3"/>
          <a:stretch>
            <a:fillRect/>
          </a:stretch>
        </p:blipFill>
        <p:spPr>
          <a:xfrm>
            <a:off x="6309716" y="1136375"/>
            <a:ext cx="5411544" cy="3830906"/>
          </a:xfrm>
          <a:prstGeom prst="rect">
            <a:avLst/>
          </a:prstGeom>
        </p:spPr>
      </p:pic>
      <p:sp>
        <p:nvSpPr>
          <p:cNvPr id="2" name="Title 1"/>
          <p:cNvSpPr>
            <a:spLocks noGrp="1"/>
          </p:cNvSpPr>
          <p:nvPr>
            <p:ph type="title"/>
          </p:nvPr>
        </p:nvSpPr>
        <p:spPr>
          <a:xfrm>
            <a:off x="196772" y="289718"/>
            <a:ext cx="11093662" cy="1325563"/>
          </a:xfrm>
        </p:spPr>
        <p:txBody>
          <a:bodyPr>
            <a:normAutofit/>
          </a:bodyPr>
          <a:lstStyle/>
          <a:p>
            <a:r>
              <a:rPr lang="en-US" sz="3600" dirty="0">
                <a:solidFill>
                  <a:srgbClr val="003399"/>
                </a:solidFill>
                <a:latin typeface="Times New Roman" panose="02020603050405020304" pitchFamily="18" charset="0"/>
                <a:cs typeface="Times New Roman" panose="02020603050405020304" pitchFamily="18" charset="0"/>
              </a:rPr>
              <a:t>WellSpan Lean Daily Management System (LDMS)</a:t>
            </a:r>
            <a:br>
              <a:rPr lang="en-US" sz="3600" dirty="0">
                <a:solidFill>
                  <a:srgbClr val="003399"/>
                </a:solidFill>
                <a:latin typeface="Times New Roman" panose="02020603050405020304" pitchFamily="18" charset="0"/>
                <a:cs typeface="Times New Roman" panose="02020603050405020304" pitchFamily="18" charset="0"/>
              </a:rPr>
            </a:br>
            <a:r>
              <a:rPr lang="en-US" sz="3600" dirty="0">
                <a:solidFill>
                  <a:srgbClr val="003399"/>
                </a:solidFill>
                <a:latin typeface="Times New Roman" panose="02020603050405020304" pitchFamily="18" charset="0"/>
                <a:cs typeface="Times New Roman" panose="02020603050405020304" pitchFamily="18" charset="0"/>
              </a:rPr>
              <a:t>20,000 Problem Solvers</a:t>
            </a:r>
          </a:p>
        </p:txBody>
      </p:sp>
      <p:sp>
        <p:nvSpPr>
          <p:cNvPr id="3" name="Subtitle 2"/>
          <p:cNvSpPr>
            <a:spLocks noGrp="1"/>
          </p:cNvSpPr>
          <p:nvPr>
            <p:ph idx="1"/>
          </p:nvPr>
        </p:nvSpPr>
        <p:spPr>
          <a:xfrm>
            <a:off x="196772" y="1651507"/>
            <a:ext cx="7760043" cy="457711"/>
          </a:xfrm>
        </p:spPr>
        <p:txBody>
          <a:bodyPr/>
          <a:lstStyle/>
          <a:p>
            <a:pPr marL="0" indent="0" algn="l">
              <a:buNone/>
            </a:pPr>
            <a:r>
              <a:rPr lang="en-US" sz="2000" b="1" dirty="0">
                <a:solidFill>
                  <a:srgbClr val="F7A800"/>
                </a:solidFill>
                <a:latin typeface="Times New Roman" panose="02020603050405020304" pitchFamily="18" charset="0"/>
                <a:cs typeface="Times New Roman" panose="02020603050405020304" pitchFamily="18" charset="0"/>
              </a:rPr>
              <a:t>“Doing More of What Matters, by Eliminating What Doesn’t”</a:t>
            </a:r>
          </a:p>
        </p:txBody>
      </p:sp>
      <p:sp>
        <p:nvSpPr>
          <p:cNvPr id="4" name="Rectangle 3">
            <a:extLst>
              <a:ext uri="{FF2B5EF4-FFF2-40B4-BE49-F238E27FC236}">
                <a16:creationId xmlns:a16="http://schemas.microsoft.com/office/drawing/2014/main" id="{AC008863-0B5D-491F-BE9D-4954800496F1}"/>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35" name="Content Placeholder 2">
            <a:extLst>
              <a:ext uri="{FF2B5EF4-FFF2-40B4-BE49-F238E27FC236}">
                <a16:creationId xmlns:a16="http://schemas.microsoft.com/office/drawing/2014/main" id="{5FC8A8B8-F116-4C87-8E0C-D31EC6ABB70A}"/>
              </a:ext>
            </a:extLst>
          </p:cNvPr>
          <p:cNvSpPr txBox="1">
            <a:spLocks/>
          </p:cNvSpPr>
          <p:nvPr/>
        </p:nvSpPr>
        <p:spPr bwMode="auto">
          <a:xfrm>
            <a:off x="196772" y="2603157"/>
            <a:ext cx="6023621" cy="32573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176213" indent="-176213" algn="l" rtl="0" eaLnBrk="0" fontAlgn="base" hangingPunct="0">
              <a:spcBef>
                <a:spcPct val="20000"/>
              </a:spcBef>
              <a:spcAft>
                <a:spcPct val="0"/>
              </a:spcAft>
              <a:buClr>
                <a:srgbClr val="003399"/>
              </a:buClr>
              <a:buSzPct val="75000"/>
              <a:buFont typeface="Times New Roman" pitchFamily="18" charset="0"/>
              <a:buChar char="●"/>
              <a:defRPr sz="1800">
                <a:solidFill>
                  <a:schemeClr val="tx1"/>
                </a:solidFill>
                <a:latin typeface="+mn-lt"/>
                <a:ea typeface="+mn-ea"/>
                <a:cs typeface="+mn-cs"/>
              </a:defRPr>
            </a:lvl1pPr>
            <a:lvl2pPr marL="431006" indent="-169069" algn="l" rtl="0" eaLnBrk="0" fontAlgn="base" hangingPunct="0">
              <a:spcBef>
                <a:spcPct val="20000"/>
              </a:spcBef>
              <a:spcAft>
                <a:spcPct val="0"/>
              </a:spcAft>
              <a:buClr>
                <a:srgbClr val="003399"/>
              </a:buClr>
              <a:buFont typeface="Arial" charset="0"/>
              <a:buChar char="–"/>
              <a:defRPr sz="1800">
                <a:solidFill>
                  <a:schemeClr val="tx1"/>
                </a:solidFill>
                <a:latin typeface="+mn-lt"/>
              </a:defRPr>
            </a:lvl2pPr>
            <a:lvl3pPr marL="683419" indent="-166688" algn="l" rtl="0" eaLnBrk="0" fontAlgn="base" hangingPunct="0">
              <a:spcBef>
                <a:spcPct val="20000"/>
              </a:spcBef>
              <a:spcAft>
                <a:spcPct val="0"/>
              </a:spcAft>
              <a:buClr>
                <a:srgbClr val="0066CC"/>
              </a:buClr>
              <a:buSzPct val="65000"/>
              <a:buFont typeface="Times New Roman" pitchFamily="18" charset="0"/>
              <a:buChar char="●"/>
              <a:defRPr sz="1800">
                <a:solidFill>
                  <a:schemeClr val="tx1"/>
                </a:solidFill>
                <a:latin typeface="+mn-lt"/>
              </a:defRPr>
            </a:lvl3pPr>
            <a:lvl4pPr marL="940594" indent="-166688" algn="l" rtl="0" eaLnBrk="0" fontAlgn="base" hangingPunct="0">
              <a:spcBef>
                <a:spcPct val="20000"/>
              </a:spcBef>
              <a:spcAft>
                <a:spcPct val="0"/>
              </a:spcAft>
              <a:buClr>
                <a:srgbClr val="0066CC"/>
              </a:buClr>
              <a:buFont typeface="Arial" charset="0"/>
              <a:buChar char="–"/>
              <a:defRPr sz="1800">
                <a:solidFill>
                  <a:schemeClr val="tx1"/>
                </a:solidFill>
                <a:latin typeface="+mn-lt"/>
              </a:defRPr>
            </a:lvl4pPr>
            <a:lvl5pPr marL="1160860" indent="-132160" algn="l" rtl="0" eaLnBrk="0" fontAlgn="base" hangingPunct="0">
              <a:spcBef>
                <a:spcPct val="20000"/>
              </a:spcBef>
              <a:spcAft>
                <a:spcPct val="0"/>
              </a:spcAft>
              <a:buClr>
                <a:srgbClr val="3399FF"/>
              </a:buClr>
              <a:buSzPct val="55000"/>
              <a:buFont typeface="Times New Roman" pitchFamily="18" charset="0"/>
              <a:buChar char="●"/>
              <a:defRPr sz="1800">
                <a:solidFill>
                  <a:schemeClr val="tx1"/>
                </a:solidFill>
                <a:latin typeface="+mn-lt"/>
              </a:defRPr>
            </a:lvl5pPr>
            <a:lvl6pPr marL="1503760" indent="-132160" algn="l" rtl="0" eaLnBrk="1" fontAlgn="base" hangingPunct="1">
              <a:spcBef>
                <a:spcPct val="20000"/>
              </a:spcBef>
              <a:spcAft>
                <a:spcPct val="0"/>
              </a:spcAft>
              <a:buClr>
                <a:srgbClr val="3399FF"/>
              </a:buClr>
              <a:buSzPct val="55000"/>
              <a:buFont typeface="Times New Roman" pitchFamily="18" charset="0"/>
              <a:buChar char="●"/>
              <a:defRPr sz="1800">
                <a:solidFill>
                  <a:schemeClr val="tx1"/>
                </a:solidFill>
                <a:latin typeface="+mn-lt"/>
              </a:defRPr>
            </a:lvl6pPr>
            <a:lvl7pPr marL="1846660" indent="-132160" algn="l" rtl="0" eaLnBrk="1" fontAlgn="base" hangingPunct="1">
              <a:spcBef>
                <a:spcPct val="20000"/>
              </a:spcBef>
              <a:spcAft>
                <a:spcPct val="0"/>
              </a:spcAft>
              <a:buClr>
                <a:srgbClr val="3399FF"/>
              </a:buClr>
              <a:buSzPct val="55000"/>
              <a:buFont typeface="Times New Roman" pitchFamily="18" charset="0"/>
              <a:buChar char="●"/>
              <a:defRPr sz="1800">
                <a:solidFill>
                  <a:schemeClr val="tx1"/>
                </a:solidFill>
                <a:latin typeface="+mn-lt"/>
              </a:defRPr>
            </a:lvl7pPr>
            <a:lvl8pPr marL="2189560" indent="-132160" algn="l" rtl="0" eaLnBrk="1" fontAlgn="base" hangingPunct="1">
              <a:spcBef>
                <a:spcPct val="20000"/>
              </a:spcBef>
              <a:spcAft>
                <a:spcPct val="0"/>
              </a:spcAft>
              <a:buClr>
                <a:srgbClr val="3399FF"/>
              </a:buClr>
              <a:buSzPct val="55000"/>
              <a:buFont typeface="Times New Roman" pitchFamily="18" charset="0"/>
              <a:buChar char="●"/>
              <a:defRPr sz="1800">
                <a:solidFill>
                  <a:schemeClr val="tx1"/>
                </a:solidFill>
                <a:latin typeface="+mn-lt"/>
              </a:defRPr>
            </a:lvl8pPr>
            <a:lvl9pPr marL="2532460" indent="-132160" algn="l" rtl="0" eaLnBrk="1" fontAlgn="base" hangingPunct="1">
              <a:spcBef>
                <a:spcPct val="20000"/>
              </a:spcBef>
              <a:spcAft>
                <a:spcPct val="0"/>
              </a:spcAft>
              <a:buClr>
                <a:srgbClr val="3399FF"/>
              </a:buClr>
              <a:buSzPct val="55000"/>
              <a:buFont typeface="Times New Roman" pitchFamily="18" charset="0"/>
              <a:buChar char="●"/>
              <a:defRPr sz="1800">
                <a:solidFill>
                  <a:schemeClr val="tx1"/>
                </a:solidFill>
                <a:latin typeface="+mn-lt"/>
              </a:defRPr>
            </a:lvl9pPr>
          </a:lstStyle>
          <a:p>
            <a:pPr marL="176213" marR="0" lvl="0" indent="-176213" algn="l" defTabSz="914400" rtl="0" eaLnBrk="0" fontAlgn="base" latinLnBrk="0" hangingPunct="0">
              <a:lnSpc>
                <a:spcPct val="100000"/>
              </a:lnSpc>
              <a:spcBef>
                <a:spcPct val="20000"/>
              </a:spcBef>
              <a:spcAft>
                <a:spcPct val="0"/>
              </a:spcAft>
              <a:buClr>
                <a:srgbClr val="003399"/>
              </a:buClr>
              <a:buSzPct val="75000"/>
              <a:buFont typeface="Times New Roman" pitchFamily="18" charset="0"/>
              <a:buChar char="●"/>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Most organizations engage 10-20% of the workforce in problem solving</a:t>
            </a:r>
            <a:r>
              <a:rPr lang="en-US" kern="0" dirty="0">
                <a:solidFill>
                  <a:srgbClr val="000000"/>
                </a:solidFill>
                <a:latin typeface="Times New Roman" panose="02020603050405020304" pitchFamily="18" charset="0"/>
                <a:cs typeface="Times New Roman" panose="02020603050405020304" pitchFamily="18" charset="0"/>
              </a:rPr>
              <a:t>/</a:t>
            </a:r>
            <a:r>
              <a:rPr kumimoji="0" lang="en-US" sz="1800" b="0"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continuous improvement</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176213" marR="0" lvl="0" indent="-176213" algn="l" defTabSz="914400" rtl="0" eaLnBrk="0" fontAlgn="base" latinLnBrk="0" hangingPunct="0">
              <a:lnSpc>
                <a:spcPct val="100000"/>
              </a:lnSpc>
              <a:spcBef>
                <a:spcPct val="20000"/>
              </a:spcBef>
              <a:spcAft>
                <a:spcPct val="0"/>
              </a:spcAft>
              <a:buClr>
                <a:srgbClr val="003399"/>
              </a:buClr>
              <a:buSzPct val="75000"/>
              <a:buFont typeface="Times New Roman" pitchFamily="18" charset="0"/>
              <a:buChar char="●"/>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176213" marR="0" lvl="0" indent="-176213" algn="l" defTabSz="914400" rtl="0" eaLnBrk="0" fontAlgn="base" latinLnBrk="0" hangingPunct="0">
              <a:lnSpc>
                <a:spcPct val="100000"/>
              </a:lnSpc>
              <a:spcBef>
                <a:spcPct val="20000"/>
              </a:spcBef>
              <a:spcAft>
                <a:spcPct val="0"/>
              </a:spcAft>
              <a:buClr>
                <a:srgbClr val="003399"/>
              </a:buClr>
              <a:buSzPct val="75000"/>
              <a:buFont typeface="Times New Roman" pitchFamily="18" charset="0"/>
              <a:buChar char="●"/>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Lean organizations want the </a:t>
            </a:r>
            <a:r>
              <a:rPr kumimoji="0" lang="en-US" sz="1800" b="0" i="1"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entire organization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actively engaged in continuous improvement:  “20,000 Problem Solvers”</a:t>
            </a:r>
          </a:p>
          <a:p>
            <a:pPr marL="176213" marR="0" lvl="0" indent="-176213" algn="l" defTabSz="914400" rtl="0" eaLnBrk="0" fontAlgn="base" latinLnBrk="0" hangingPunct="0">
              <a:lnSpc>
                <a:spcPct val="100000"/>
              </a:lnSpc>
              <a:spcBef>
                <a:spcPct val="20000"/>
              </a:spcBef>
              <a:spcAft>
                <a:spcPct val="0"/>
              </a:spcAft>
              <a:buClr>
                <a:srgbClr val="003399"/>
              </a:buClr>
              <a:buSzPct val="75000"/>
              <a:buFont typeface="Times New Roman" pitchFamily="18" charset="0"/>
              <a:buChar char="●"/>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176213" marR="0" lvl="0" indent="-176213" algn="l" defTabSz="914400" rtl="0" eaLnBrk="0" fontAlgn="base" latinLnBrk="0" hangingPunct="0">
              <a:lnSpc>
                <a:spcPct val="100000"/>
              </a:lnSpc>
              <a:spcBef>
                <a:spcPct val="20000"/>
              </a:spcBef>
              <a:spcAft>
                <a:spcPct val="0"/>
              </a:spcAft>
              <a:buClr>
                <a:srgbClr val="003399"/>
              </a:buClr>
              <a:buSzPct val="75000"/>
              <a:buFont typeface="Times New Roman" pitchFamily="18" charset="0"/>
              <a:buChar char="●"/>
              <a:tabLst/>
              <a:defRPr/>
            </a:pP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Leadership in a Lean organization is less focused on problem solving and more focused on </a:t>
            </a:r>
            <a:r>
              <a:rPr kumimoji="0" lang="en-US" sz="1800" b="0"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building the problem solving capability of their teams</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6298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192505"/>
            <a:ext cx="10090484" cy="743919"/>
          </a:xfrm>
        </p:spPr>
        <p:txBody>
          <a:bodyPr>
            <a:noAutofit/>
          </a:bodyPr>
          <a:lstStyle/>
          <a:p>
            <a:r>
              <a:rPr lang="en-US" sz="4000" dirty="0">
                <a:solidFill>
                  <a:srgbClr val="003399"/>
                </a:solidFill>
                <a:latin typeface="Times New Roman" panose="02020603050405020304" pitchFamily="18" charset="0"/>
                <a:cs typeface="Times New Roman" panose="02020603050405020304" pitchFamily="18" charset="0"/>
              </a:rPr>
              <a:t>Lean Daily Management System (LDMS)</a:t>
            </a:r>
          </a:p>
        </p:txBody>
      </p:sp>
      <p:sp>
        <p:nvSpPr>
          <p:cNvPr id="3" name="Content Placeholder 2"/>
          <p:cNvSpPr>
            <a:spLocks noGrp="1"/>
          </p:cNvSpPr>
          <p:nvPr>
            <p:ph idx="1"/>
          </p:nvPr>
        </p:nvSpPr>
        <p:spPr>
          <a:xfrm>
            <a:off x="336883" y="1493253"/>
            <a:ext cx="8558463" cy="4673600"/>
          </a:xfrm>
        </p:spPr>
        <p:txBody>
          <a:bodyPr>
            <a:normAutofit/>
          </a:bodyPr>
          <a:lstStyle/>
          <a:p>
            <a:r>
              <a:rPr lang="en-US" sz="2400" dirty="0">
                <a:latin typeface="Times New Roman" panose="02020603050405020304" pitchFamily="18" charset="0"/>
                <a:cs typeface="Times New Roman" panose="02020603050405020304" pitchFamily="18" charset="0"/>
              </a:rPr>
              <a:t>The infrastructure that supports Continuous Improvement</a:t>
            </a:r>
          </a:p>
          <a:p>
            <a:pPr>
              <a:buNone/>
            </a:pP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Creates reliable and repeatable management practices that Align &amp; Engage team members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 set of interconnected elements </a:t>
            </a:r>
            <a:r>
              <a:rPr lang="en-US" sz="2400" u="sng" dirty="0">
                <a:latin typeface="Times New Roman" panose="02020603050405020304" pitchFamily="18" charset="0"/>
                <a:cs typeface="Times New Roman" panose="02020603050405020304" pitchFamily="18" charset="0"/>
              </a:rPr>
              <a:t>focused on developing teams of people</a:t>
            </a:r>
            <a:r>
              <a:rPr lang="en-US" sz="2400" dirty="0">
                <a:latin typeface="Times New Roman" panose="02020603050405020304" pitchFamily="18" charset="0"/>
                <a:cs typeface="Times New Roman" panose="02020603050405020304" pitchFamily="18" charset="0"/>
              </a:rPr>
              <a:t> to deliver continuously higher levels of value to our patients and other stakeholders</a:t>
            </a:r>
          </a:p>
          <a:p>
            <a:pPr marL="0" indent="0">
              <a:buNone/>
            </a:pPr>
            <a:endParaRPr lang="en-US" sz="2400" b="1" dirty="0">
              <a:latin typeface="Times New Roman" panose="02020603050405020304" pitchFamily="18" charset="0"/>
              <a:cs typeface="Times New Roman" panose="02020603050405020304" pitchFamily="18" charset="0"/>
            </a:endParaRPr>
          </a:p>
          <a:p>
            <a:pPr marL="349241" lvl="1" indent="0" algn="ctr">
              <a:buNone/>
            </a:pPr>
            <a:r>
              <a:rPr lang="en-US" sz="2400" b="1" dirty="0">
                <a:latin typeface="Times New Roman" panose="02020603050405020304" pitchFamily="18" charset="0"/>
                <a:cs typeface="Times New Roman" panose="02020603050405020304" pitchFamily="18" charset="0"/>
              </a:rPr>
              <a:t>Develop people to improve – Improve through developing people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FAEFF4-ABF1-4166-93B0-404F5E248D7D}"/>
              </a:ext>
            </a:extLst>
          </p:cNvPr>
          <p:cNvPicPr>
            <a:picLocks noChangeAspect="1"/>
          </p:cNvPicPr>
          <p:nvPr/>
        </p:nvPicPr>
        <p:blipFill>
          <a:blip r:embed="rId2"/>
          <a:stretch>
            <a:fillRect/>
          </a:stretch>
        </p:blipFill>
        <p:spPr>
          <a:xfrm>
            <a:off x="1716506" y="63093"/>
            <a:ext cx="7852612" cy="673181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314135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a:xfrm>
            <a:off x="171184" y="68993"/>
            <a:ext cx="11118038" cy="894876"/>
          </a:xfrm>
        </p:spPr>
        <p:txBody>
          <a:bodyPr/>
          <a:lstStyle/>
          <a:p>
            <a:pPr algn="ctr"/>
            <a:r>
              <a:rPr lang="en-US" sz="4000" dirty="0">
                <a:solidFill>
                  <a:srgbClr val="003399"/>
                </a:solidFill>
                <a:latin typeface="Times New Roman" panose="02020603050405020304" pitchFamily="18" charset="0"/>
                <a:cs typeface="Times New Roman" panose="02020603050405020304" pitchFamily="18" charset="0"/>
              </a:rPr>
              <a:t> Lean Daily Management System</a:t>
            </a:r>
          </a:p>
        </p:txBody>
      </p:sp>
      <p:grpSp>
        <p:nvGrpSpPr>
          <p:cNvPr id="10" name="Group 9">
            <a:extLst>
              <a:ext uri="{FF2B5EF4-FFF2-40B4-BE49-F238E27FC236}">
                <a16:creationId xmlns:a16="http://schemas.microsoft.com/office/drawing/2014/main" id="{9269A200-F8E0-4F7F-BF52-4F65E4B62ED8}"/>
              </a:ext>
            </a:extLst>
          </p:cNvPr>
          <p:cNvGrpSpPr/>
          <p:nvPr/>
        </p:nvGrpSpPr>
        <p:grpSpPr>
          <a:xfrm>
            <a:off x="1293837" y="841036"/>
            <a:ext cx="9774883" cy="5175928"/>
            <a:chOff x="1539927" y="898902"/>
            <a:chExt cx="9774883" cy="5175928"/>
          </a:xfrm>
        </p:grpSpPr>
        <p:sp>
          <p:nvSpPr>
            <p:cNvPr id="70" name="Rounded Rectangle 65">
              <a:extLst>
                <a:ext uri="{FF2B5EF4-FFF2-40B4-BE49-F238E27FC236}">
                  <a16:creationId xmlns:a16="http://schemas.microsoft.com/office/drawing/2014/main" id="{9C5DA0B6-AC21-419E-ABAC-E822BD560941}"/>
                </a:ext>
              </a:extLst>
            </p:cNvPr>
            <p:cNvSpPr/>
            <p:nvPr/>
          </p:nvSpPr>
          <p:spPr>
            <a:xfrm>
              <a:off x="1539927" y="1029274"/>
              <a:ext cx="9277010" cy="5045556"/>
            </a:xfrm>
            <a:prstGeom prst="roundRect">
              <a:avLst/>
            </a:prstGeom>
            <a:solidFill>
              <a:srgbClr val="FF0000"/>
            </a:solidFill>
            <a:ln w="57150" cap="flat" cmpd="sng" algn="ctr">
              <a:solidFill>
                <a:srgbClr val="F26C48"/>
              </a:solid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01A9F035-2D9B-44AF-9A34-C6885177AD8E}"/>
                </a:ext>
              </a:extLst>
            </p:cNvPr>
            <p:cNvSpPr txBox="1"/>
            <p:nvPr/>
          </p:nvSpPr>
          <p:spPr>
            <a:xfrm>
              <a:off x="9353124" y="3801418"/>
              <a:ext cx="1246986" cy="577081"/>
            </a:xfrm>
            <a:prstGeom prst="rect">
              <a:avLst/>
            </a:prstGeom>
            <a:noFill/>
            <a:ln w="57150">
              <a:solidFill>
                <a:srgbClr val="F26C48"/>
              </a:solidFill>
            </a:ln>
          </p:spPr>
          <p:txBody>
            <a:bodyPr wrap="square" rtlCol="0">
              <a:spAutoFit/>
            </a:bodyPr>
            <a:lstStyle/>
            <a:p>
              <a:pPr>
                <a:buFont typeface="Arial" pitchFamily="34" charset="0"/>
                <a:buChar char="•"/>
              </a:pPr>
              <a:r>
                <a:rPr lang="en-US" sz="1050" dirty="0"/>
                <a:t>Shared ownership of results</a:t>
              </a:r>
            </a:p>
            <a:p>
              <a:endParaRPr lang="en-US" sz="1050" dirty="0"/>
            </a:p>
          </p:txBody>
        </p:sp>
        <p:sp>
          <p:nvSpPr>
            <p:cNvPr id="74" name="Rounded Rectangular Callout 43">
              <a:extLst>
                <a:ext uri="{FF2B5EF4-FFF2-40B4-BE49-F238E27FC236}">
                  <a16:creationId xmlns:a16="http://schemas.microsoft.com/office/drawing/2014/main" id="{9F6C34AF-6C12-4BA0-AD7A-C5C6CFC18AA2}"/>
                </a:ext>
              </a:extLst>
            </p:cNvPr>
            <p:cNvSpPr/>
            <p:nvPr/>
          </p:nvSpPr>
          <p:spPr>
            <a:xfrm>
              <a:off x="9424742" y="898902"/>
              <a:ext cx="1890068" cy="1700354"/>
            </a:xfrm>
            <a:prstGeom prst="wedgeRoundRectCallout">
              <a:avLst>
                <a:gd name="adj1" fmla="val 22863"/>
                <a:gd name="adj2" fmla="val 102751"/>
                <a:gd name="adj3" fmla="val 16667"/>
              </a:avLst>
            </a:prstGeom>
            <a:solidFill>
              <a:srgbClr val="F26C48"/>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Advisory Team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Internal and External responsibility to continue the entire system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Connect the Work of the Department to the System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See As a Team, Know as a Team, Act as a Team</a:t>
              </a:r>
            </a:p>
          </p:txBody>
        </p:sp>
        <p:sp>
          <p:nvSpPr>
            <p:cNvPr id="73" name="TextBox 72">
              <a:extLst>
                <a:ext uri="{FF2B5EF4-FFF2-40B4-BE49-F238E27FC236}">
                  <a16:creationId xmlns:a16="http://schemas.microsoft.com/office/drawing/2014/main" id="{58BF3CBC-2755-450A-AF53-06F4B6331860}"/>
                </a:ext>
              </a:extLst>
            </p:cNvPr>
            <p:cNvSpPr txBox="1"/>
            <p:nvPr/>
          </p:nvSpPr>
          <p:spPr>
            <a:xfrm>
              <a:off x="9403751" y="2905721"/>
              <a:ext cx="1201525"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Advisory Team</a:t>
              </a:r>
            </a:p>
          </p:txBody>
        </p:sp>
      </p:grpSp>
      <p:grpSp>
        <p:nvGrpSpPr>
          <p:cNvPr id="11" name="Group 10">
            <a:extLst>
              <a:ext uri="{FF2B5EF4-FFF2-40B4-BE49-F238E27FC236}">
                <a16:creationId xmlns:a16="http://schemas.microsoft.com/office/drawing/2014/main" id="{F66FD1FB-FBDB-4563-BFE3-43E21049F527}"/>
              </a:ext>
            </a:extLst>
          </p:cNvPr>
          <p:cNvGrpSpPr/>
          <p:nvPr/>
        </p:nvGrpSpPr>
        <p:grpSpPr>
          <a:xfrm>
            <a:off x="811358" y="996581"/>
            <a:ext cx="8200717" cy="4835685"/>
            <a:chOff x="769331" y="1018509"/>
            <a:chExt cx="8200717" cy="4835685"/>
          </a:xfrm>
        </p:grpSpPr>
        <p:grpSp>
          <p:nvGrpSpPr>
            <p:cNvPr id="6" name="Group 5">
              <a:extLst>
                <a:ext uri="{FF2B5EF4-FFF2-40B4-BE49-F238E27FC236}">
                  <a16:creationId xmlns:a16="http://schemas.microsoft.com/office/drawing/2014/main" id="{9D52BEF6-3C9D-4BA2-9A5F-AA460B3CA620}"/>
                </a:ext>
              </a:extLst>
            </p:cNvPr>
            <p:cNvGrpSpPr/>
            <p:nvPr/>
          </p:nvGrpSpPr>
          <p:grpSpPr>
            <a:xfrm>
              <a:off x="769331" y="1018509"/>
              <a:ext cx="8200717" cy="4835685"/>
              <a:chOff x="985076" y="1151039"/>
              <a:chExt cx="8200717" cy="4835685"/>
            </a:xfrm>
          </p:grpSpPr>
          <p:sp>
            <p:nvSpPr>
              <p:cNvPr id="114" name="Rounded Rectangle 18">
                <a:extLst>
                  <a:ext uri="{FF2B5EF4-FFF2-40B4-BE49-F238E27FC236}">
                    <a16:creationId xmlns:a16="http://schemas.microsoft.com/office/drawing/2014/main" id="{569B4291-72F0-47F2-8146-15568BF60418}"/>
                  </a:ext>
                </a:extLst>
              </p:cNvPr>
              <p:cNvSpPr/>
              <p:nvPr/>
            </p:nvSpPr>
            <p:spPr>
              <a:xfrm>
                <a:off x="1651652" y="1236050"/>
                <a:ext cx="7534141" cy="4750674"/>
              </a:xfrm>
              <a:prstGeom prst="roundRect">
                <a:avLst/>
              </a:prstGeom>
              <a:solidFill>
                <a:srgbClr val="FFFF00"/>
              </a:solidFill>
              <a:ln w="57150" cap="flat" cmpd="sng" algn="ctr">
                <a:solidFill>
                  <a:srgbClr val="FFC000">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B81A2F39-9EA8-4DCE-BAD4-3FC5FBB923B7}"/>
                  </a:ext>
                </a:extLst>
              </p:cNvPr>
              <p:cNvSpPr txBox="1"/>
              <p:nvPr/>
            </p:nvSpPr>
            <p:spPr>
              <a:xfrm>
                <a:off x="1779085" y="4284829"/>
                <a:ext cx="1156277" cy="900246"/>
              </a:xfrm>
              <a:prstGeom prst="rect">
                <a:avLst/>
              </a:prstGeom>
              <a:solidFill>
                <a:srgbClr val="FFFF00"/>
              </a:solidFill>
              <a:ln w="57150">
                <a:solidFill>
                  <a:srgbClr val="FFC000">
                    <a:lumMod val="40000"/>
                    <a:lumOff val="6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Supports entire Lean Daily Mgmt. System</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Makes System problems  visible</a:t>
                </a:r>
              </a:p>
            </p:txBody>
          </p:sp>
          <p:sp>
            <p:nvSpPr>
              <p:cNvPr id="75" name="Rounded Rectangular Callout 43">
                <a:extLst>
                  <a:ext uri="{FF2B5EF4-FFF2-40B4-BE49-F238E27FC236}">
                    <a16:creationId xmlns:a16="http://schemas.microsoft.com/office/drawing/2014/main" id="{554EDFAB-EF87-4F37-9BA9-B5355E1137E1}"/>
                  </a:ext>
                </a:extLst>
              </p:cNvPr>
              <p:cNvSpPr/>
              <p:nvPr/>
            </p:nvSpPr>
            <p:spPr>
              <a:xfrm>
                <a:off x="985076" y="1151039"/>
                <a:ext cx="1815393" cy="2118103"/>
              </a:xfrm>
              <a:prstGeom prst="wedgeRoundRectCallout">
                <a:avLst>
                  <a:gd name="adj1" fmla="val -12355"/>
                  <a:gd name="adj2" fmla="val 87132"/>
                  <a:gd name="adj3" fmla="val 16667"/>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Leader Standard Work</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Maintains the Management Cycle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Develop People into People Developers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Build a Learning Organization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Constant Pressure (Inertia, The Whirlwind) to break apart</a:t>
                </a:r>
              </a:p>
            </p:txBody>
          </p:sp>
        </p:grpSp>
        <p:sp>
          <p:nvSpPr>
            <p:cNvPr id="72" name="TextBox 71">
              <a:extLst>
                <a:ext uri="{FF2B5EF4-FFF2-40B4-BE49-F238E27FC236}">
                  <a16:creationId xmlns:a16="http://schemas.microsoft.com/office/drawing/2014/main" id="{9E67663D-A9B4-416A-95F5-C7D2F512B66D}"/>
                </a:ext>
              </a:extLst>
            </p:cNvPr>
            <p:cNvSpPr txBox="1"/>
            <p:nvPr/>
          </p:nvSpPr>
          <p:spPr>
            <a:xfrm>
              <a:off x="1541464" y="3127486"/>
              <a:ext cx="1237604"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Leader Standard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rPr>
                <a:t>Work</a:t>
              </a:r>
            </a:p>
          </p:txBody>
        </p:sp>
      </p:grpSp>
      <p:grpSp>
        <p:nvGrpSpPr>
          <p:cNvPr id="8" name="Group 7">
            <a:extLst>
              <a:ext uri="{FF2B5EF4-FFF2-40B4-BE49-F238E27FC236}">
                <a16:creationId xmlns:a16="http://schemas.microsoft.com/office/drawing/2014/main" id="{46D51C6A-F61E-41A2-A12B-148B8091FFED}"/>
              </a:ext>
            </a:extLst>
          </p:cNvPr>
          <p:cNvGrpSpPr/>
          <p:nvPr/>
        </p:nvGrpSpPr>
        <p:grpSpPr>
          <a:xfrm>
            <a:off x="2945741" y="1226817"/>
            <a:ext cx="5651049" cy="5033469"/>
            <a:chOff x="649752" y="1479552"/>
            <a:chExt cx="5651049" cy="5033469"/>
          </a:xfrm>
        </p:grpSpPr>
        <p:grpSp>
          <p:nvGrpSpPr>
            <p:cNvPr id="5" name="Group 4">
              <a:extLst>
                <a:ext uri="{FF2B5EF4-FFF2-40B4-BE49-F238E27FC236}">
                  <a16:creationId xmlns:a16="http://schemas.microsoft.com/office/drawing/2014/main" id="{41F975D8-2A2B-4907-95F4-ACEB6B6851F3}"/>
                </a:ext>
              </a:extLst>
            </p:cNvPr>
            <p:cNvGrpSpPr/>
            <p:nvPr/>
          </p:nvGrpSpPr>
          <p:grpSpPr>
            <a:xfrm>
              <a:off x="649752" y="1479552"/>
              <a:ext cx="5651049" cy="5033469"/>
              <a:chOff x="3039418" y="1422695"/>
              <a:chExt cx="5651049" cy="5033469"/>
            </a:xfrm>
          </p:grpSpPr>
          <p:sp>
            <p:nvSpPr>
              <p:cNvPr id="76" name="Rectangle: Rounded Corners 75">
                <a:extLst>
                  <a:ext uri="{FF2B5EF4-FFF2-40B4-BE49-F238E27FC236}">
                    <a16:creationId xmlns:a16="http://schemas.microsoft.com/office/drawing/2014/main" id="{1C890511-0033-45DA-81D4-D5F32030C364}"/>
                  </a:ext>
                </a:extLst>
              </p:cNvPr>
              <p:cNvSpPr/>
              <p:nvPr/>
            </p:nvSpPr>
            <p:spPr>
              <a:xfrm>
                <a:off x="3039418" y="1422695"/>
                <a:ext cx="5605956" cy="4452926"/>
              </a:xfrm>
              <a:prstGeom prst="roundRect">
                <a:avLst>
                  <a:gd name="adj" fmla="val 14732"/>
                </a:avLst>
              </a:prstGeom>
              <a:solidFill>
                <a:srgbClr val="5B9BD5">
                  <a:lumMod val="60000"/>
                  <a:lumOff val="40000"/>
                </a:srgbClr>
              </a:solidFill>
              <a:ln w="381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8F8C8218-F9FE-44B1-AC7A-A8F81DDC62F5}"/>
                  </a:ext>
                </a:extLst>
              </p:cNvPr>
              <p:cNvGrpSpPr/>
              <p:nvPr/>
            </p:nvGrpSpPr>
            <p:grpSpPr>
              <a:xfrm>
                <a:off x="3085915" y="4685585"/>
                <a:ext cx="1372968" cy="1004834"/>
                <a:chOff x="3011614" y="4715514"/>
                <a:chExt cx="1372968" cy="1004834"/>
              </a:xfrm>
            </p:grpSpPr>
            <p:sp>
              <p:nvSpPr>
                <p:cNvPr id="112" name="Rounded Rectangle 12">
                  <a:extLst>
                    <a:ext uri="{FF2B5EF4-FFF2-40B4-BE49-F238E27FC236}">
                      <a16:creationId xmlns:a16="http://schemas.microsoft.com/office/drawing/2014/main" id="{8ED5A848-680B-45F2-A27E-24667A4C57EE}"/>
                    </a:ext>
                  </a:extLst>
                </p:cNvPr>
                <p:cNvSpPr/>
                <p:nvPr/>
              </p:nvSpPr>
              <p:spPr>
                <a:xfrm>
                  <a:off x="3075721" y="4715514"/>
                  <a:ext cx="1177986" cy="573906"/>
                </a:xfrm>
                <a:prstGeom prst="roundRect">
                  <a:avLst/>
                </a:prstGeom>
                <a:solidFill>
                  <a:srgbClr val="5B9BD5"/>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Scorecard</a:t>
                  </a:r>
                </a:p>
              </p:txBody>
            </p:sp>
            <p:sp>
              <p:nvSpPr>
                <p:cNvPr id="113" name="TextBox 112">
                  <a:extLst>
                    <a:ext uri="{FF2B5EF4-FFF2-40B4-BE49-F238E27FC236}">
                      <a16:creationId xmlns:a16="http://schemas.microsoft.com/office/drawing/2014/main" id="{6FC88666-EF16-4838-B200-67F971ABF5B7}"/>
                    </a:ext>
                  </a:extLst>
                </p:cNvPr>
                <p:cNvSpPr txBox="1"/>
                <p:nvPr/>
              </p:nvSpPr>
              <p:spPr>
                <a:xfrm>
                  <a:off x="3011614" y="5304850"/>
                  <a:ext cx="137296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Makes problems (OFIs) visible</a:t>
                  </a:r>
                </a:p>
              </p:txBody>
            </p:sp>
          </p:grpSp>
          <p:grpSp>
            <p:nvGrpSpPr>
              <p:cNvPr id="78" name="Group 42">
                <a:extLst>
                  <a:ext uri="{FF2B5EF4-FFF2-40B4-BE49-F238E27FC236}">
                    <a16:creationId xmlns:a16="http://schemas.microsoft.com/office/drawing/2014/main" id="{FA905405-5F5D-4180-98D5-77AC56CE61B0}"/>
                  </a:ext>
                </a:extLst>
              </p:cNvPr>
              <p:cNvGrpSpPr/>
              <p:nvPr/>
            </p:nvGrpSpPr>
            <p:grpSpPr>
              <a:xfrm>
                <a:off x="7248814" y="1666647"/>
                <a:ext cx="1402061" cy="1196712"/>
                <a:chOff x="9166445" y="4949065"/>
                <a:chExt cx="1869415" cy="1595616"/>
              </a:xfrm>
            </p:grpSpPr>
            <p:sp>
              <p:nvSpPr>
                <p:cNvPr id="110" name="Rounded Rectangle 16">
                  <a:extLst>
                    <a:ext uri="{FF2B5EF4-FFF2-40B4-BE49-F238E27FC236}">
                      <a16:creationId xmlns:a16="http://schemas.microsoft.com/office/drawing/2014/main" id="{26B7BAB9-BE69-4715-86AE-E04ADE119C0A}"/>
                    </a:ext>
                  </a:extLst>
                </p:cNvPr>
                <p:cNvSpPr/>
                <p:nvPr/>
              </p:nvSpPr>
              <p:spPr>
                <a:xfrm>
                  <a:off x="9196122" y="4949065"/>
                  <a:ext cx="1558213" cy="821115"/>
                </a:xfrm>
                <a:prstGeom prst="roundRect">
                  <a:avLst/>
                </a:prstGeom>
                <a:solidFill>
                  <a:srgbClr val="5B9BD5"/>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Monthly Performance Review Mtg.</a:t>
                  </a:r>
                </a:p>
              </p:txBody>
            </p:sp>
            <p:sp>
              <p:nvSpPr>
                <p:cNvPr id="111" name="TextBox 110">
                  <a:extLst>
                    <a:ext uri="{FF2B5EF4-FFF2-40B4-BE49-F238E27FC236}">
                      <a16:creationId xmlns:a16="http://schemas.microsoft.com/office/drawing/2014/main" id="{ABDF6B32-566B-4D17-A1FB-69B8B196C618}"/>
                    </a:ext>
                  </a:extLst>
                </p:cNvPr>
                <p:cNvSpPr txBox="1"/>
                <p:nvPr/>
              </p:nvSpPr>
              <p:spPr>
                <a:xfrm>
                  <a:off x="9166445" y="5775240"/>
                  <a:ext cx="1869415"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Develop Team</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Prioritize improvement</a:t>
                  </a:r>
                </a:p>
              </p:txBody>
            </p:sp>
          </p:grpSp>
          <p:grpSp>
            <p:nvGrpSpPr>
              <p:cNvPr id="79" name="Group 38">
                <a:extLst>
                  <a:ext uri="{FF2B5EF4-FFF2-40B4-BE49-F238E27FC236}">
                    <a16:creationId xmlns:a16="http://schemas.microsoft.com/office/drawing/2014/main" id="{EFCDA0FE-C32B-4451-8989-79B98DEB6452}"/>
                  </a:ext>
                </a:extLst>
              </p:cNvPr>
              <p:cNvGrpSpPr/>
              <p:nvPr/>
            </p:nvGrpSpPr>
            <p:grpSpPr>
              <a:xfrm>
                <a:off x="7279744" y="4680803"/>
                <a:ext cx="1410723" cy="1188236"/>
                <a:chOff x="6758540" y="3119346"/>
                <a:chExt cx="1880964" cy="1584314"/>
              </a:xfrm>
            </p:grpSpPr>
            <p:sp>
              <p:nvSpPr>
                <p:cNvPr id="108" name="Rounded Rectangle 13">
                  <a:extLst>
                    <a:ext uri="{FF2B5EF4-FFF2-40B4-BE49-F238E27FC236}">
                      <a16:creationId xmlns:a16="http://schemas.microsoft.com/office/drawing/2014/main" id="{B2A98F75-CCD6-4EBD-9C58-11EEA830515B}"/>
                    </a:ext>
                  </a:extLst>
                </p:cNvPr>
                <p:cNvSpPr/>
                <p:nvPr/>
              </p:nvSpPr>
              <p:spPr>
                <a:xfrm>
                  <a:off x="6758540" y="3119346"/>
                  <a:ext cx="1575307" cy="750307"/>
                </a:xfrm>
                <a:prstGeom prst="roundRect">
                  <a:avLst/>
                </a:prstGeom>
                <a:solidFill>
                  <a:srgbClr val="5B9BD5"/>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Area Improvement Center</a:t>
                  </a:r>
                </a:p>
              </p:txBody>
            </p:sp>
            <p:sp>
              <p:nvSpPr>
                <p:cNvPr id="109" name="TextBox 108">
                  <a:extLst>
                    <a:ext uri="{FF2B5EF4-FFF2-40B4-BE49-F238E27FC236}">
                      <a16:creationId xmlns:a16="http://schemas.microsoft.com/office/drawing/2014/main" id="{9EC3A42E-9BDF-486F-8A2F-EC7E4DD04EC1}"/>
                    </a:ext>
                  </a:extLst>
                </p:cNvPr>
                <p:cNvSpPr txBox="1"/>
                <p:nvPr/>
              </p:nvSpPr>
              <p:spPr>
                <a:xfrm>
                  <a:off x="6810096" y="3934219"/>
                  <a:ext cx="1829408"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Engage Team</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Visually manage WIGs &amp; Driver A3s</a:t>
                  </a:r>
                </a:p>
              </p:txBody>
            </p:sp>
          </p:grpSp>
          <p:sp>
            <p:nvSpPr>
              <p:cNvPr id="81" name="Arrow: Up-Down 80">
                <a:extLst>
                  <a:ext uri="{FF2B5EF4-FFF2-40B4-BE49-F238E27FC236}">
                    <a16:creationId xmlns:a16="http://schemas.microsoft.com/office/drawing/2014/main" id="{53796F0B-1C17-4F4D-B173-B37D3C800312}"/>
                  </a:ext>
                </a:extLst>
              </p:cNvPr>
              <p:cNvSpPr/>
              <p:nvPr/>
            </p:nvSpPr>
            <p:spPr>
              <a:xfrm>
                <a:off x="3502526" y="2764752"/>
                <a:ext cx="325464" cy="1841667"/>
              </a:xfrm>
              <a:prstGeom prst="up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Arrow: Up-Down 81">
                <a:extLst>
                  <a:ext uri="{FF2B5EF4-FFF2-40B4-BE49-F238E27FC236}">
                    <a16:creationId xmlns:a16="http://schemas.microsoft.com/office/drawing/2014/main" id="{8B453E70-6D16-4204-9A88-32FEDB0A1BE8}"/>
                  </a:ext>
                </a:extLst>
              </p:cNvPr>
              <p:cNvSpPr/>
              <p:nvPr/>
            </p:nvSpPr>
            <p:spPr>
              <a:xfrm rot="5400000">
                <a:off x="5689179" y="560812"/>
                <a:ext cx="325464" cy="2796744"/>
              </a:xfrm>
              <a:prstGeom prst="up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Arrow: Up-Down 83">
                <a:extLst>
                  <a:ext uri="{FF2B5EF4-FFF2-40B4-BE49-F238E27FC236}">
                    <a16:creationId xmlns:a16="http://schemas.microsoft.com/office/drawing/2014/main" id="{FC7069E9-3442-4D9E-B6C1-B818A56A85EF}"/>
                  </a:ext>
                </a:extLst>
              </p:cNvPr>
              <p:cNvSpPr/>
              <p:nvPr/>
            </p:nvSpPr>
            <p:spPr>
              <a:xfrm rot="5400000">
                <a:off x="5633951" y="3688289"/>
                <a:ext cx="325464" cy="2796744"/>
              </a:xfrm>
              <a:prstGeom prst="up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8" name="Group 39">
                <a:extLst>
                  <a:ext uri="{FF2B5EF4-FFF2-40B4-BE49-F238E27FC236}">
                    <a16:creationId xmlns:a16="http://schemas.microsoft.com/office/drawing/2014/main" id="{1F7EF7C9-D7D9-4557-BA4E-42D012CE880D}"/>
                  </a:ext>
                </a:extLst>
              </p:cNvPr>
              <p:cNvGrpSpPr/>
              <p:nvPr/>
            </p:nvGrpSpPr>
            <p:grpSpPr>
              <a:xfrm>
                <a:off x="3158858" y="1636234"/>
                <a:ext cx="1371601" cy="1147712"/>
                <a:chOff x="2554014" y="3179808"/>
                <a:chExt cx="1828801" cy="1530282"/>
              </a:xfrm>
            </p:grpSpPr>
            <p:sp>
              <p:nvSpPr>
                <p:cNvPr id="89" name="Rounded Rectangle 9">
                  <a:extLst>
                    <a:ext uri="{FF2B5EF4-FFF2-40B4-BE49-F238E27FC236}">
                      <a16:creationId xmlns:a16="http://schemas.microsoft.com/office/drawing/2014/main" id="{0E117ED0-1E72-4767-90FD-B1A937832279}"/>
                    </a:ext>
                  </a:extLst>
                </p:cNvPr>
                <p:cNvSpPr/>
                <p:nvPr/>
              </p:nvSpPr>
              <p:spPr>
                <a:xfrm>
                  <a:off x="2684964" y="3179808"/>
                  <a:ext cx="1558213" cy="761571"/>
                </a:xfrm>
                <a:prstGeom prst="roundRect">
                  <a:avLst/>
                </a:prstGeom>
                <a:solidFill>
                  <a:srgbClr val="5B9BD5"/>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Stat Sheet</a:t>
                  </a:r>
                </a:p>
              </p:txBody>
            </p:sp>
            <p:sp>
              <p:nvSpPr>
                <p:cNvPr id="90" name="TextBox 89">
                  <a:extLst>
                    <a:ext uri="{FF2B5EF4-FFF2-40B4-BE49-F238E27FC236}">
                      <a16:creationId xmlns:a16="http://schemas.microsoft.com/office/drawing/2014/main" id="{26B9C9EE-3AF2-43C7-94F8-DEDEAC1A1E42}"/>
                    </a:ext>
                  </a:extLst>
                </p:cNvPr>
                <p:cNvSpPr txBox="1"/>
                <p:nvPr/>
              </p:nvSpPr>
              <p:spPr>
                <a:xfrm>
                  <a:off x="2554014" y="3940649"/>
                  <a:ext cx="1828801"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Develop Team </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Capture OFIs</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Reinforce priorities</a:t>
                  </a:r>
                </a:p>
              </p:txBody>
            </p:sp>
          </p:grpSp>
          <p:sp>
            <p:nvSpPr>
              <p:cNvPr id="116" name="Rounded Rectangular Callout 21">
                <a:extLst>
                  <a:ext uri="{FF2B5EF4-FFF2-40B4-BE49-F238E27FC236}">
                    <a16:creationId xmlns:a16="http://schemas.microsoft.com/office/drawing/2014/main" id="{9DD8F6FF-7390-401D-A0F7-DFD1F7BF100B}"/>
                  </a:ext>
                </a:extLst>
              </p:cNvPr>
              <p:cNvSpPr/>
              <p:nvPr/>
            </p:nvSpPr>
            <p:spPr>
              <a:xfrm>
                <a:off x="4452704" y="5311509"/>
                <a:ext cx="2742352" cy="1144655"/>
              </a:xfrm>
              <a:prstGeom prst="wedgeRoundRectCallout">
                <a:avLst>
                  <a:gd name="adj1" fmla="val -73489"/>
                  <a:gd name="adj2" fmla="val -3140"/>
                  <a:gd name="adj3" fmla="val 16667"/>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Management Cycle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Supports the Improvement Cycle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Develop People into People Developers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Build a Learning Organization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Constant Pressure (Inertia, The Whirlwind) to break apart</a:t>
                </a:r>
              </a:p>
            </p:txBody>
          </p:sp>
        </p:grpSp>
        <p:sp>
          <p:nvSpPr>
            <p:cNvPr id="83" name="Arrow: Up-Down 82">
              <a:extLst>
                <a:ext uri="{FF2B5EF4-FFF2-40B4-BE49-F238E27FC236}">
                  <a16:creationId xmlns:a16="http://schemas.microsoft.com/office/drawing/2014/main" id="{E8A02F1B-2CF7-4A85-9B9C-61E1D204EFCB}"/>
                </a:ext>
              </a:extLst>
            </p:cNvPr>
            <p:cNvSpPr/>
            <p:nvPr/>
          </p:nvSpPr>
          <p:spPr>
            <a:xfrm>
              <a:off x="5307951" y="2849487"/>
              <a:ext cx="325464" cy="1814330"/>
            </a:xfrm>
            <a:prstGeom prst="up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01472529-4FF0-42F9-8823-C544971D5E10}"/>
              </a:ext>
            </a:extLst>
          </p:cNvPr>
          <p:cNvGrpSpPr/>
          <p:nvPr/>
        </p:nvGrpSpPr>
        <p:grpSpPr>
          <a:xfrm>
            <a:off x="3803895" y="1113774"/>
            <a:ext cx="3788407" cy="3980982"/>
            <a:chOff x="3803895" y="1113774"/>
            <a:chExt cx="3788407" cy="3980982"/>
          </a:xfrm>
        </p:grpSpPr>
        <p:sp>
          <p:nvSpPr>
            <p:cNvPr id="86" name="Star: 5 Points 85">
              <a:extLst>
                <a:ext uri="{FF2B5EF4-FFF2-40B4-BE49-F238E27FC236}">
                  <a16:creationId xmlns:a16="http://schemas.microsoft.com/office/drawing/2014/main" id="{D61AC851-1850-4E2B-8212-F1DEF9A5A69B}"/>
                </a:ext>
              </a:extLst>
            </p:cNvPr>
            <p:cNvSpPr/>
            <p:nvPr/>
          </p:nvSpPr>
          <p:spPr>
            <a:xfrm>
              <a:off x="5217333" y="3299547"/>
              <a:ext cx="957581" cy="654229"/>
            </a:xfrm>
            <a:prstGeom prst="star5">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CD455F23-80C8-49D6-80D7-2534877D0594}"/>
                </a:ext>
              </a:extLst>
            </p:cNvPr>
            <p:cNvSpPr txBox="1"/>
            <p:nvPr/>
          </p:nvSpPr>
          <p:spPr>
            <a:xfrm>
              <a:off x="5363543" y="3357882"/>
              <a:ext cx="673177" cy="6001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2060"/>
                  </a:solidFill>
                  <a:effectLst/>
                  <a:uLnTx/>
                  <a:uFillTx/>
                  <a:latin typeface="Calibri" panose="020F0502020204030204"/>
                </a:rPr>
                <a:t>Staff Problem Solving</a:t>
              </a:r>
            </a:p>
          </p:txBody>
        </p:sp>
        <p:grpSp>
          <p:nvGrpSpPr>
            <p:cNvPr id="3" name="Group 2">
              <a:extLst>
                <a:ext uri="{FF2B5EF4-FFF2-40B4-BE49-F238E27FC236}">
                  <a16:creationId xmlns:a16="http://schemas.microsoft.com/office/drawing/2014/main" id="{4A0789BF-E655-4E4D-B697-A5632A1267EE}"/>
                </a:ext>
              </a:extLst>
            </p:cNvPr>
            <p:cNvGrpSpPr/>
            <p:nvPr/>
          </p:nvGrpSpPr>
          <p:grpSpPr>
            <a:xfrm>
              <a:off x="3803895" y="1113774"/>
              <a:ext cx="3788407" cy="3980982"/>
              <a:chOff x="3885556" y="898902"/>
              <a:chExt cx="3788407" cy="3980982"/>
            </a:xfrm>
          </p:grpSpPr>
          <p:grpSp>
            <p:nvGrpSpPr>
              <p:cNvPr id="80" name="Group 79">
                <a:extLst>
                  <a:ext uri="{FF2B5EF4-FFF2-40B4-BE49-F238E27FC236}">
                    <a16:creationId xmlns:a16="http://schemas.microsoft.com/office/drawing/2014/main" id="{D224ADB5-A051-4659-8AA4-D3CB93809A32}"/>
                  </a:ext>
                </a:extLst>
              </p:cNvPr>
              <p:cNvGrpSpPr/>
              <p:nvPr/>
            </p:nvGrpSpPr>
            <p:grpSpPr>
              <a:xfrm>
                <a:off x="3885556" y="2227672"/>
                <a:ext cx="3788407" cy="2652212"/>
                <a:chOff x="3885556" y="2227672"/>
                <a:chExt cx="3788407" cy="2652212"/>
              </a:xfrm>
            </p:grpSpPr>
            <p:sp>
              <p:nvSpPr>
                <p:cNvPr id="91" name="Bent Arrow 27">
                  <a:extLst>
                    <a:ext uri="{FF2B5EF4-FFF2-40B4-BE49-F238E27FC236}">
                      <a16:creationId xmlns:a16="http://schemas.microsoft.com/office/drawing/2014/main" id="{37E0E63F-EE4A-441B-9F97-A2DA25B784B2}"/>
                    </a:ext>
                  </a:extLst>
                </p:cNvPr>
                <p:cNvSpPr/>
                <p:nvPr/>
              </p:nvSpPr>
              <p:spPr>
                <a:xfrm>
                  <a:off x="4469405" y="2415197"/>
                  <a:ext cx="613660" cy="604761"/>
                </a:xfrm>
                <a:prstGeom prst="bentArrow">
                  <a:avLst>
                    <a:gd name="adj1" fmla="val 44575"/>
                    <a:gd name="adj2" fmla="val 29894"/>
                    <a:gd name="adj3" fmla="val 25000"/>
                    <a:gd name="adj4" fmla="val 43750"/>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2" name="Bent Arrow 51">
                  <a:extLst>
                    <a:ext uri="{FF2B5EF4-FFF2-40B4-BE49-F238E27FC236}">
                      <a16:creationId xmlns:a16="http://schemas.microsoft.com/office/drawing/2014/main" id="{76970E71-B91F-4E3B-AE84-26718A3AA66B}"/>
                    </a:ext>
                  </a:extLst>
                </p:cNvPr>
                <p:cNvSpPr/>
                <p:nvPr/>
              </p:nvSpPr>
              <p:spPr>
                <a:xfrm rot="5400000">
                  <a:off x="6556892" y="2415197"/>
                  <a:ext cx="613660" cy="604761"/>
                </a:xfrm>
                <a:prstGeom prst="bentArrow">
                  <a:avLst>
                    <a:gd name="adj1" fmla="val 44575"/>
                    <a:gd name="adj2" fmla="val 29894"/>
                    <a:gd name="adj3" fmla="val 25000"/>
                    <a:gd name="adj4" fmla="val 43750"/>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3" name="Bent Arrow 53">
                  <a:extLst>
                    <a:ext uri="{FF2B5EF4-FFF2-40B4-BE49-F238E27FC236}">
                      <a16:creationId xmlns:a16="http://schemas.microsoft.com/office/drawing/2014/main" id="{A0DB78C4-716C-44F2-9FAB-19A161CE3069}"/>
                    </a:ext>
                  </a:extLst>
                </p:cNvPr>
                <p:cNvSpPr/>
                <p:nvPr/>
              </p:nvSpPr>
              <p:spPr>
                <a:xfrm rot="16200000">
                  <a:off x="4393862" y="3819604"/>
                  <a:ext cx="613660" cy="604761"/>
                </a:xfrm>
                <a:prstGeom prst="bentArrow">
                  <a:avLst>
                    <a:gd name="adj1" fmla="val 44575"/>
                    <a:gd name="adj2" fmla="val 29894"/>
                    <a:gd name="adj3" fmla="val 25000"/>
                    <a:gd name="adj4" fmla="val 43750"/>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4" name="Bent Arrow 52">
                  <a:extLst>
                    <a:ext uri="{FF2B5EF4-FFF2-40B4-BE49-F238E27FC236}">
                      <a16:creationId xmlns:a16="http://schemas.microsoft.com/office/drawing/2014/main" id="{F559F733-4C3C-47A8-854E-4FBEEA89EAE9}"/>
                    </a:ext>
                  </a:extLst>
                </p:cNvPr>
                <p:cNvSpPr/>
                <p:nvPr/>
              </p:nvSpPr>
              <p:spPr>
                <a:xfrm rot="10800000">
                  <a:off x="6478628" y="3835944"/>
                  <a:ext cx="613660" cy="604761"/>
                </a:xfrm>
                <a:prstGeom prst="bentArrow">
                  <a:avLst>
                    <a:gd name="adj1" fmla="val 44575"/>
                    <a:gd name="adj2" fmla="val 29894"/>
                    <a:gd name="adj3" fmla="val 25000"/>
                    <a:gd name="adj4" fmla="val 43750"/>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95" name="Group 94">
                  <a:extLst>
                    <a:ext uri="{FF2B5EF4-FFF2-40B4-BE49-F238E27FC236}">
                      <a16:creationId xmlns:a16="http://schemas.microsoft.com/office/drawing/2014/main" id="{150FFF63-0BFA-43EA-A5DC-7E47B3BBD3A7}"/>
                    </a:ext>
                  </a:extLst>
                </p:cNvPr>
                <p:cNvGrpSpPr/>
                <p:nvPr/>
              </p:nvGrpSpPr>
              <p:grpSpPr>
                <a:xfrm>
                  <a:off x="3885556" y="2227672"/>
                  <a:ext cx="3788407" cy="2652212"/>
                  <a:chOff x="3885556" y="2227672"/>
                  <a:chExt cx="3788407" cy="2652212"/>
                </a:xfrm>
              </p:grpSpPr>
              <p:grpSp>
                <p:nvGrpSpPr>
                  <p:cNvPr id="96" name="Group 23">
                    <a:extLst>
                      <a:ext uri="{FF2B5EF4-FFF2-40B4-BE49-F238E27FC236}">
                        <a16:creationId xmlns:a16="http://schemas.microsoft.com/office/drawing/2014/main" id="{10E3D18B-550B-46C8-A088-E8E41D986B69}"/>
                      </a:ext>
                    </a:extLst>
                  </p:cNvPr>
                  <p:cNvGrpSpPr/>
                  <p:nvPr/>
                </p:nvGrpSpPr>
                <p:grpSpPr>
                  <a:xfrm>
                    <a:off x="3885556" y="3119006"/>
                    <a:ext cx="1433129" cy="1009239"/>
                    <a:chOff x="438737" y="3667443"/>
                    <a:chExt cx="1910838" cy="1345652"/>
                  </a:xfrm>
                </p:grpSpPr>
                <p:sp>
                  <p:nvSpPr>
                    <p:cNvPr id="106" name="Rounded Rectangle 4">
                      <a:extLst>
                        <a:ext uri="{FF2B5EF4-FFF2-40B4-BE49-F238E27FC236}">
                          <a16:creationId xmlns:a16="http://schemas.microsoft.com/office/drawing/2014/main" id="{27981C25-E418-496B-84E7-FEB1766E4845}"/>
                        </a:ext>
                      </a:extLst>
                    </p:cNvPr>
                    <p:cNvSpPr/>
                    <p:nvPr/>
                  </p:nvSpPr>
                  <p:spPr>
                    <a:xfrm>
                      <a:off x="791362" y="3667443"/>
                      <a:ext cx="1558213" cy="789584"/>
                    </a:xfrm>
                    <a:prstGeom prst="roundRect">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Process Observation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Calendar </a:t>
                      </a:r>
                    </a:p>
                  </p:txBody>
                </p:sp>
                <p:sp>
                  <p:nvSpPr>
                    <p:cNvPr id="107" name="TextBox 106">
                      <a:extLst>
                        <a:ext uri="{FF2B5EF4-FFF2-40B4-BE49-F238E27FC236}">
                          <a16:creationId xmlns:a16="http://schemas.microsoft.com/office/drawing/2014/main" id="{BDEDC120-FB4C-4BB2-87C4-EA6B89B3DC18}"/>
                        </a:ext>
                      </a:extLst>
                    </p:cNvPr>
                    <p:cNvSpPr txBox="1"/>
                    <p:nvPr/>
                  </p:nvSpPr>
                  <p:spPr>
                    <a:xfrm>
                      <a:off x="438737" y="4459098"/>
                      <a:ext cx="1876097" cy="553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Develop team</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Capture OFIs</a:t>
                      </a:r>
                    </a:p>
                  </p:txBody>
                </p:sp>
              </p:grpSp>
              <p:grpSp>
                <p:nvGrpSpPr>
                  <p:cNvPr id="97" name="Group 41">
                    <a:extLst>
                      <a:ext uri="{FF2B5EF4-FFF2-40B4-BE49-F238E27FC236}">
                        <a16:creationId xmlns:a16="http://schemas.microsoft.com/office/drawing/2014/main" id="{0CD10B2D-7DC7-4177-9763-9F1A3A88C125}"/>
                      </a:ext>
                    </a:extLst>
                  </p:cNvPr>
                  <p:cNvGrpSpPr/>
                  <p:nvPr/>
                </p:nvGrpSpPr>
                <p:grpSpPr>
                  <a:xfrm>
                    <a:off x="5010109" y="2227672"/>
                    <a:ext cx="1475555" cy="971880"/>
                    <a:chOff x="4659324" y="3296295"/>
                    <a:chExt cx="1967406" cy="1295840"/>
                  </a:xfrm>
                </p:grpSpPr>
                <p:sp>
                  <p:nvSpPr>
                    <p:cNvPr id="104" name="Rounded Rectangle 10">
                      <a:extLst>
                        <a:ext uri="{FF2B5EF4-FFF2-40B4-BE49-F238E27FC236}">
                          <a16:creationId xmlns:a16="http://schemas.microsoft.com/office/drawing/2014/main" id="{E16FD433-4756-4311-B578-3327AE173B74}"/>
                        </a:ext>
                      </a:extLst>
                    </p:cNvPr>
                    <p:cNvSpPr/>
                    <p:nvPr/>
                  </p:nvSpPr>
                  <p:spPr>
                    <a:xfrm>
                      <a:off x="4893984" y="3296295"/>
                      <a:ext cx="1570647" cy="797512"/>
                    </a:xfrm>
                    <a:prstGeom prst="roundRect">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Improvement Huddle</a:t>
                      </a:r>
                    </a:p>
                  </p:txBody>
                </p:sp>
                <p:sp>
                  <p:nvSpPr>
                    <p:cNvPr id="105" name="TextBox 104">
                      <a:extLst>
                        <a:ext uri="{FF2B5EF4-FFF2-40B4-BE49-F238E27FC236}">
                          <a16:creationId xmlns:a16="http://schemas.microsoft.com/office/drawing/2014/main" id="{322A3B79-028C-45B4-BE7C-82C4F77E5FB2}"/>
                        </a:ext>
                      </a:extLst>
                    </p:cNvPr>
                    <p:cNvSpPr txBox="1"/>
                    <p:nvPr/>
                  </p:nvSpPr>
                  <p:spPr>
                    <a:xfrm>
                      <a:off x="4659324" y="4038138"/>
                      <a:ext cx="1967406" cy="553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Engage team</a:t>
                      </a:r>
                    </a:p>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Visually manage OFIs</a:t>
                      </a:r>
                    </a:p>
                  </p:txBody>
                </p:sp>
              </p:grpSp>
              <p:grpSp>
                <p:nvGrpSpPr>
                  <p:cNvPr id="98" name="Group 40">
                    <a:extLst>
                      <a:ext uri="{FF2B5EF4-FFF2-40B4-BE49-F238E27FC236}">
                        <a16:creationId xmlns:a16="http://schemas.microsoft.com/office/drawing/2014/main" id="{9BD372FE-F1D3-4E83-AC97-58777054C307}"/>
                      </a:ext>
                    </a:extLst>
                  </p:cNvPr>
                  <p:cNvGrpSpPr/>
                  <p:nvPr/>
                </p:nvGrpSpPr>
                <p:grpSpPr>
                  <a:xfrm>
                    <a:off x="6217986" y="3146685"/>
                    <a:ext cx="1455977" cy="1138143"/>
                    <a:chOff x="4603023" y="4409641"/>
                    <a:chExt cx="1941303" cy="1517524"/>
                  </a:xfrm>
                </p:grpSpPr>
                <p:sp>
                  <p:nvSpPr>
                    <p:cNvPr id="102" name="Rounded Rectangle 11">
                      <a:extLst>
                        <a:ext uri="{FF2B5EF4-FFF2-40B4-BE49-F238E27FC236}">
                          <a16:creationId xmlns:a16="http://schemas.microsoft.com/office/drawing/2014/main" id="{AB3D78D5-547E-4F66-94F0-2B126CF68936}"/>
                        </a:ext>
                      </a:extLst>
                    </p:cNvPr>
                    <p:cNvSpPr/>
                    <p:nvPr/>
                  </p:nvSpPr>
                  <p:spPr>
                    <a:xfrm>
                      <a:off x="4603023" y="4409641"/>
                      <a:ext cx="1570648" cy="765208"/>
                    </a:xfrm>
                    <a:prstGeom prst="roundRect">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A3 Thinking</a:t>
                      </a:r>
                    </a:p>
                  </p:txBody>
                </p:sp>
                <p:sp>
                  <p:nvSpPr>
                    <p:cNvPr id="103" name="TextBox 102">
                      <a:extLst>
                        <a:ext uri="{FF2B5EF4-FFF2-40B4-BE49-F238E27FC236}">
                          <a16:creationId xmlns:a16="http://schemas.microsoft.com/office/drawing/2014/main" id="{ACB4292F-8196-480E-A4B3-44E5C150450B}"/>
                        </a:ext>
                      </a:extLst>
                    </p:cNvPr>
                    <p:cNvSpPr txBox="1"/>
                    <p:nvPr/>
                  </p:nvSpPr>
                  <p:spPr>
                    <a:xfrm>
                      <a:off x="4662962" y="5157724"/>
                      <a:ext cx="1881364"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Standardized method to solve problems </a:t>
                      </a:r>
                    </a:p>
                  </p:txBody>
                </p:sp>
              </p:grpSp>
              <p:grpSp>
                <p:nvGrpSpPr>
                  <p:cNvPr id="99" name="Group 46">
                    <a:extLst>
                      <a:ext uri="{FF2B5EF4-FFF2-40B4-BE49-F238E27FC236}">
                        <a16:creationId xmlns:a16="http://schemas.microsoft.com/office/drawing/2014/main" id="{F432B241-9F33-4CF0-A31D-9D010B16D2DE}"/>
                      </a:ext>
                    </a:extLst>
                  </p:cNvPr>
                  <p:cNvGrpSpPr/>
                  <p:nvPr/>
                </p:nvGrpSpPr>
                <p:grpSpPr>
                  <a:xfrm>
                    <a:off x="5095542" y="3820804"/>
                    <a:ext cx="1411023" cy="1059080"/>
                    <a:chOff x="317416" y="2388176"/>
                    <a:chExt cx="1881364" cy="1412106"/>
                  </a:xfrm>
                </p:grpSpPr>
                <p:sp>
                  <p:nvSpPr>
                    <p:cNvPr id="100" name="Rounded Rectangle 15">
                      <a:extLst>
                        <a:ext uri="{FF2B5EF4-FFF2-40B4-BE49-F238E27FC236}">
                          <a16:creationId xmlns:a16="http://schemas.microsoft.com/office/drawing/2014/main" id="{D10E52F2-D118-487A-A973-65454A75E8DE}"/>
                        </a:ext>
                      </a:extLst>
                    </p:cNvPr>
                    <p:cNvSpPr/>
                    <p:nvPr/>
                  </p:nvSpPr>
                  <p:spPr>
                    <a:xfrm>
                      <a:off x="450600" y="2388176"/>
                      <a:ext cx="1558213" cy="846722"/>
                    </a:xfrm>
                    <a:prstGeom prst="roundRect">
                      <a:avLst/>
                    </a:prstGeom>
                    <a:solidFill>
                      <a:srgbClr val="70AD47"/>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Process Standard Work</a:t>
                      </a:r>
                    </a:p>
                  </p:txBody>
                </p:sp>
                <p:sp>
                  <p:nvSpPr>
                    <p:cNvPr id="101" name="TextBox 100">
                      <a:extLst>
                        <a:ext uri="{FF2B5EF4-FFF2-40B4-BE49-F238E27FC236}">
                          <a16:creationId xmlns:a16="http://schemas.microsoft.com/office/drawing/2014/main" id="{9B891BE4-670D-4120-974C-7F01C3EBAC97}"/>
                        </a:ext>
                      </a:extLst>
                    </p:cNvPr>
                    <p:cNvSpPr txBox="1"/>
                    <p:nvPr/>
                  </p:nvSpPr>
                  <p:spPr>
                    <a:xfrm>
                      <a:off x="317416" y="3246285"/>
                      <a:ext cx="1881364" cy="553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 Makes problems (OFIs)  visible</a:t>
                      </a:r>
                    </a:p>
                  </p:txBody>
                </p:sp>
              </p:grpSp>
            </p:grpSp>
          </p:grpSp>
          <p:sp>
            <p:nvSpPr>
              <p:cNvPr id="85" name="Rounded Rectangular Callout 21">
                <a:extLst>
                  <a:ext uri="{FF2B5EF4-FFF2-40B4-BE49-F238E27FC236}">
                    <a16:creationId xmlns:a16="http://schemas.microsoft.com/office/drawing/2014/main" id="{05B3FC85-9598-413F-A132-A2AF4D8886EB}"/>
                  </a:ext>
                </a:extLst>
              </p:cNvPr>
              <p:cNvSpPr/>
              <p:nvPr/>
            </p:nvSpPr>
            <p:spPr>
              <a:xfrm>
                <a:off x="4729018" y="898902"/>
                <a:ext cx="2187743" cy="1190584"/>
              </a:xfrm>
              <a:prstGeom prst="wedgeRoundRectCallout">
                <a:avLst>
                  <a:gd name="adj1" fmla="val 16080"/>
                  <a:gd name="adj2" fmla="val 60845"/>
                  <a:gd name="adj3" fmla="val 16667"/>
                </a:avLst>
              </a:prstGeom>
              <a:solidFill>
                <a:srgbClr val="70AD47">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The Improvement Cycle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The purpose of LDMS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Develop people into problem solvers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Build a Learning Organization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rPr>
                  <a:t>Constant Pressure (Inertia, The Whirlwind) to break apart</a:t>
                </a:r>
              </a:p>
            </p:txBody>
          </p:sp>
        </p:grpSp>
      </p:grpSp>
    </p:spTree>
    <p:extLst>
      <p:ext uri="{BB962C8B-B14F-4D97-AF65-F5344CB8AC3E}">
        <p14:creationId xmlns:p14="http://schemas.microsoft.com/office/powerpoint/2010/main" val="209781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987FA-1E01-42F1-B72C-6F7B10EBB692}"/>
              </a:ext>
            </a:extLst>
          </p:cNvPr>
          <p:cNvPicPr>
            <a:picLocks noChangeAspect="1"/>
          </p:cNvPicPr>
          <p:nvPr/>
        </p:nvPicPr>
        <p:blipFill>
          <a:blip r:embed="rId3"/>
          <a:stretch>
            <a:fillRect/>
          </a:stretch>
        </p:blipFill>
        <p:spPr>
          <a:xfrm>
            <a:off x="1018949" y="1375658"/>
            <a:ext cx="2552681" cy="3371902"/>
          </a:xfrm>
          <a:prstGeom prst="rect">
            <a:avLst/>
          </a:prstGeom>
          <a:ln>
            <a:noFill/>
          </a:ln>
          <a:effectLst>
            <a:outerShdw blurRad="292100" dist="139700" dir="2700000" algn="tl" rotWithShape="0">
              <a:srgbClr val="333333">
                <a:alpha val="65000"/>
              </a:srgbClr>
            </a:outerShdw>
          </a:effectLst>
        </p:spPr>
      </p:pic>
      <p:sp>
        <p:nvSpPr>
          <p:cNvPr id="71686" name="Rectangle 69">
            <a:extLst>
              <a:ext uri="{FF2B5EF4-FFF2-40B4-BE49-F238E27FC236}">
                <a16:creationId xmlns:a16="http://schemas.microsoft.com/office/drawing/2014/main" id="{732BBDD8-8D49-4D88-8935-FBC3DCA33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314" y="2"/>
            <a:ext cx="7556686" cy="6857998"/>
          </a:xfrm>
          <a:prstGeom prst="rect">
            <a:avLst/>
          </a:prstGeom>
          <a:solidFill>
            <a:schemeClr val="tx1">
              <a:lumMod val="50000"/>
              <a:lumOff val="5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71681" name="Rectangle 4"/>
          <p:cNvSpPr>
            <a:spLocks noGrp="1"/>
          </p:cNvSpPr>
          <p:nvPr>
            <p:ph type="title"/>
          </p:nvPr>
        </p:nvSpPr>
        <p:spPr>
          <a:xfrm>
            <a:off x="5278781" y="620720"/>
            <a:ext cx="6157545" cy="5523515"/>
          </a:xfrm>
        </p:spPr>
        <p:txBody>
          <a:bodyPr vert="horz" lIns="91440" tIns="45720" rIns="91440" bIns="45720" rtlCol="0" anchor="ctr">
            <a:normAutofit/>
          </a:bodyPr>
          <a:lstStyle/>
          <a:p>
            <a:pPr defTabSz="914400"/>
            <a:br>
              <a:rPr lang="en-US" sz="5600" kern="1200" dirty="0">
                <a:solidFill>
                  <a:schemeClr val="tx1"/>
                </a:solidFill>
                <a:latin typeface="+mj-lt"/>
                <a:ea typeface="+mj-ea"/>
                <a:cs typeface="+mj-cs"/>
              </a:rPr>
            </a:br>
            <a:r>
              <a:rPr lang="en-US" sz="4400" kern="1200" dirty="0">
                <a:latin typeface="Times New Roman" panose="02020603050405020304" pitchFamily="18" charset="0"/>
                <a:cs typeface="Times New Roman" panose="02020603050405020304" pitchFamily="18" charset="0"/>
              </a:rPr>
              <a:t>Jennifer Laughman- Infection Preventionist</a:t>
            </a:r>
            <a:br>
              <a:rPr lang="en-US" sz="5600" kern="1200" dirty="0">
                <a:solidFill>
                  <a:schemeClr val="tx1"/>
                </a:solidFill>
                <a:latin typeface="+mj-lt"/>
                <a:ea typeface="+mj-ea"/>
                <a:cs typeface="+mj-cs"/>
              </a:rPr>
            </a:br>
            <a:br>
              <a:rPr lang="en-US" sz="5600" kern="1200" dirty="0">
                <a:solidFill>
                  <a:schemeClr val="tx1"/>
                </a:solidFill>
                <a:latin typeface="+mj-lt"/>
                <a:ea typeface="+mj-ea"/>
                <a:cs typeface="+mj-cs"/>
              </a:rPr>
            </a:br>
            <a:br>
              <a:rPr lang="en-US" sz="5600" kern="1200" dirty="0">
                <a:solidFill>
                  <a:schemeClr val="tx1"/>
                </a:solidFill>
                <a:latin typeface="+mj-lt"/>
                <a:ea typeface="+mj-ea"/>
                <a:cs typeface="+mj-cs"/>
              </a:rPr>
            </a:br>
            <a:endParaRPr lang="en-US" sz="5600" kern="1200" dirty="0">
              <a:solidFill>
                <a:schemeClr val="tx1"/>
              </a:solidFill>
              <a:latin typeface="+mj-lt"/>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Hand Rub Purell.jpg"/>
          <p:cNvPicPr>
            <a:picLocks noChangeAspect="1"/>
          </p:cNvPicPr>
          <p:nvPr/>
        </p:nvPicPr>
        <p:blipFill>
          <a:blip r:embed="rId3" cstate="print"/>
          <a:stretch>
            <a:fillRect/>
          </a:stretch>
        </p:blipFill>
        <p:spPr>
          <a:xfrm>
            <a:off x="5549900" y="635000"/>
            <a:ext cx="1689100" cy="2273300"/>
          </a:xfrm>
          <a:prstGeom prst="rect">
            <a:avLst/>
          </a:prstGeom>
        </p:spPr>
      </p:pic>
      <p:pic>
        <p:nvPicPr>
          <p:cNvPr id="10" name="Picture 9" descr="BP_Temp 2012-06-11 16 15 27.jpg"/>
          <p:cNvPicPr>
            <a:picLocks noChangeAspect="1"/>
          </p:cNvPicPr>
          <p:nvPr/>
        </p:nvPicPr>
        <p:blipFill>
          <a:blip r:embed="rId4" cstate="print"/>
          <a:stretch>
            <a:fillRect/>
          </a:stretch>
        </p:blipFill>
        <p:spPr>
          <a:xfrm>
            <a:off x="7302500" y="635000"/>
            <a:ext cx="1689100" cy="2273300"/>
          </a:xfrm>
          <a:prstGeom prst="rect">
            <a:avLst/>
          </a:prstGeom>
        </p:spPr>
      </p:pic>
      <p:pic>
        <p:nvPicPr>
          <p:cNvPr id="4" name="Picture 3" descr="Hand washing 4.jpg"/>
          <p:cNvPicPr>
            <a:picLocks noChangeAspect="1"/>
          </p:cNvPicPr>
          <p:nvPr/>
        </p:nvPicPr>
        <p:blipFill>
          <a:blip r:embed="rId5" cstate="print"/>
          <a:stretch>
            <a:fillRect/>
          </a:stretch>
        </p:blipFill>
        <p:spPr>
          <a:xfrm>
            <a:off x="9055100" y="635000"/>
            <a:ext cx="2362200" cy="2273300"/>
          </a:xfrm>
          <a:prstGeom prst="rect">
            <a:avLst/>
          </a:prstGeom>
        </p:spPr>
      </p:pic>
      <p:pic>
        <p:nvPicPr>
          <p:cNvPr id="5" name="Picture 4" descr="Hand hygiene 5.jpg"/>
          <p:cNvPicPr>
            <a:picLocks noChangeAspect="1"/>
          </p:cNvPicPr>
          <p:nvPr/>
        </p:nvPicPr>
        <p:blipFill>
          <a:blip r:embed="rId6" cstate="print"/>
          <a:stretch>
            <a:fillRect/>
          </a:stretch>
        </p:blipFill>
        <p:spPr>
          <a:xfrm>
            <a:off x="5549900" y="3056473"/>
            <a:ext cx="3551767" cy="3056453"/>
          </a:xfrm>
          <a:prstGeom prst="rect">
            <a:avLst/>
          </a:prstGeom>
        </p:spPr>
      </p:pic>
      <p:pic>
        <p:nvPicPr>
          <p:cNvPr id="6" name="Picture 5" descr="infection_prvention09_logo.jpg"/>
          <p:cNvPicPr>
            <a:picLocks noChangeAspect="1"/>
          </p:cNvPicPr>
          <p:nvPr/>
        </p:nvPicPr>
        <p:blipFill>
          <a:blip r:embed="rId7" cstate="print"/>
          <a:stretch>
            <a:fillRect/>
          </a:stretch>
        </p:blipFill>
        <p:spPr>
          <a:xfrm>
            <a:off x="9690100" y="2971800"/>
            <a:ext cx="2070100" cy="1612900"/>
          </a:xfrm>
          <a:prstGeom prst="rect">
            <a:avLst/>
          </a:prstGeom>
        </p:spPr>
      </p:pic>
      <p:pic>
        <p:nvPicPr>
          <p:cNvPr id="11" name="Picture 10" descr="WOW 2012-06-11 16 15 59.jpg"/>
          <p:cNvPicPr>
            <a:picLocks noChangeAspect="1"/>
          </p:cNvPicPr>
          <p:nvPr/>
        </p:nvPicPr>
        <p:blipFill>
          <a:blip r:embed="rId8" cstate="print"/>
          <a:stretch>
            <a:fillRect/>
          </a:stretch>
        </p:blipFill>
        <p:spPr>
          <a:xfrm>
            <a:off x="9690100" y="4584700"/>
            <a:ext cx="2070100" cy="1536700"/>
          </a:xfrm>
          <a:prstGeom prst="rect">
            <a:avLst/>
          </a:prstGeom>
        </p:spPr>
      </p:pic>
      <p:sp>
        <p:nvSpPr>
          <p:cNvPr id="11266" name="Rectangle 2"/>
          <p:cNvSpPr>
            <a:spLocks noGrp="1" noChangeArrowheads="1"/>
          </p:cNvSpPr>
          <p:nvPr>
            <p:ph type="ctrTitle"/>
          </p:nvPr>
        </p:nvSpPr>
        <p:spPr>
          <a:xfrm>
            <a:off x="838200" y="811161"/>
            <a:ext cx="3335594" cy="5403370"/>
          </a:xfrm>
        </p:spPr>
        <p:txBody>
          <a:bodyPr vert="horz" lIns="91440" tIns="45720" rIns="91440" bIns="45720" rtlCol="0" anchor="ctr">
            <a:normAutofit/>
          </a:bodyPr>
          <a:lstStyle/>
          <a:p>
            <a:pPr defTabSz="914400"/>
            <a:r>
              <a:rPr lang="en-US" sz="4800" kern="1200" dirty="0">
                <a:solidFill>
                  <a:srgbClr val="FFFFFF"/>
                </a:solidFill>
                <a:latin typeface="Times New Roman" panose="02020603050405020304" pitchFamily="18" charset="0"/>
                <a:cs typeface="Times New Roman" panose="02020603050405020304" pitchFamily="18" charset="0"/>
              </a:rPr>
              <a:t>Infection Control Basics</a:t>
            </a:r>
          </a:p>
        </p:txBody>
      </p:sp>
    </p:spTree>
    <p:extLst>
      <p:ext uri="{BB962C8B-B14F-4D97-AF65-F5344CB8AC3E}">
        <p14:creationId xmlns:p14="http://schemas.microsoft.com/office/powerpoint/2010/main" val="17461893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a:latin typeface="Times New Roman" panose="02020603050405020304" pitchFamily="18" charset="0"/>
                <a:cs typeface="Times New Roman" panose="02020603050405020304" pitchFamily="18" charset="0"/>
              </a:rPr>
              <a:t>Why Is Hand Hygiene So Important?</a:t>
            </a:r>
          </a:p>
        </p:txBody>
      </p:sp>
      <p:sp>
        <p:nvSpPr>
          <p:cNvPr id="3" name="Content Placeholder 2"/>
          <p:cNvSpPr>
            <a:spLocks noGrp="1"/>
          </p:cNvSpPr>
          <p:nvPr>
            <p:ph idx="4294967295"/>
          </p:nvPr>
        </p:nvSpPr>
        <p:spPr>
          <a:xfrm>
            <a:off x="838199" y="1331669"/>
            <a:ext cx="9292389" cy="4373563"/>
          </a:xfrm>
        </p:spPr>
        <p:txBody>
          <a:bodyPr lIns="91440" tIns="45720" rIns="91440" bIns="45720" anchor="t">
            <a:normAutofit/>
          </a:bodyPr>
          <a:lstStyle/>
          <a:p>
            <a:r>
              <a:rPr lang="en-US" sz="2400" dirty="0">
                <a:latin typeface="Times New Roman" panose="02020603050405020304" pitchFamily="18" charset="0"/>
                <a:cs typeface="Times New Roman" panose="02020603050405020304" pitchFamily="18" charset="0"/>
              </a:rPr>
              <a:t>Thousands of people die every day around the world from infections acquired while receiving health care.</a:t>
            </a:r>
          </a:p>
          <a:p>
            <a:r>
              <a:rPr lang="en-US" sz="2400" dirty="0">
                <a:latin typeface="Times New Roman" panose="02020603050405020304" pitchFamily="18" charset="0"/>
                <a:cs typeface="Times New Roman" panose="02020603050405020304" pitchFamily="18" charset="0"/>
              </a:rPr>
              <a:t>Hands are the main pathways of germ transmission during health care.</a:t>
            </a:r>
          </a:p>
          <a:p>
            <a:r>
              <a:rPr lang="en-US" sz="2400" dirty="0">
                <a:latin typeface="Times New Roman" panose="02020603050405020304" pitchFamily="18" charset="0"/>
                <a:cs typeface="Times New Roman" panose="02020603050405020304" pitchFamily="18" charset="0"/>
              </a:rPr>
              <a:t>Hand hygiene is therefore the most important measure to avoid the transmission of harmful germs and prevent health care-associated infections.</a:t>
            </a:r>
          </a:p>
          <a:p>
            <a:r>
              <a:rPr lang="en-US" sz="2400" dirty="0">
                <a:latin typeface="Times New Roman" panose="02020603050405020304" pitchFamily="18" charset="0"/>
                <a:cs typeface="Times New Roman" panose="02020603050405020304" pitchFamily="18" charset="0"/>
              </a:rPr>
              <a:t>Hand hygiene must be performed:</a:t>
            </a:r>
          </a:p>
          <a:p>
            <a:pPr lvl="1"/>
            <a:r>
              <a:rPr lang="en-US" sz="2400" dirty="0">
                <a:latin typeface="Times New Roman" panose="02020603050405020304" pitchFamily="18" charset="0"/>
                <a:cs typeface="Times New Roman" panose="02020603050405020304" pitchFamily="18" charset="0"/>
              </a:rPr>
              <a:t>To protect patients</a:t>
            </a:r>
          </a:p>
          <a:p>
            <a:pPr lvl="1"/>
            <a:r>
              <a:rPr lang="en-US" sz="2400" dirty="0">
                <a:latin typeface="Times New Roman" panose="02020603050405020304" pitchFamily="18" charset="0"/>
                <a:cs typeface="Times New Roman" panose="02020603050405020304" pitchFamily="18" charset="0"/>
              </a:rPr>
              <a:t>To protect healthcare workers</a:t>
            </a:r>
          </a:p>
          <a:p>
            <a:pPr lvl="1"/>
            <a:r>
              <a:rPr lang="en-US" sz="2400" dirty="0">
                <a:latin typeface="Times New Roman" panose="02020603050405020304" pitchFamily="18" charset="0"/>
                <a:cs typeface="Times New Roman" panose="02020603050405020304" pitchFamily="18" charset="0"/>
              </a:rPr>
              <a:t>To protect the environment</a:t>
            </a:r>
          </a:p>
        </p:txBody>
      </p:sp>
    </p:spTree>
    <p:extLst>
      <p:ext uri="{BB962C8B-B14F-4D97-AF65-F5344CB8AC3E}">
        <p14:creationId xmlns:p14="http://schemas.microsoft.com/office/powerpoint/2010/main" val="4217848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Times New Roman" panose="02020603050405020304" pitchFamily="18" charset="0"/>
                <a:cs typeface="Times New Roman" panose="02020603050405020304" pitchFamily="18" charset="0"/>
              </a:rPr>
              <a:t>Hand Hygiene – Observations</a:t>
            </a:r>
          </a:p>
        </p:txBody>
      </p:sp>
      <p:sp>
        <p:nvSpPr>
          <p:cNvPr id="3" name="Content Placeholder 2"/>
          <p:cNvSpPr>
            <a:spLocks noGrp="1"/>
          </p:cNvSpPr>
          <p:nvPr>
            <p:ph idx="4294967295"/>
          </p:nvPr>
        </p:nvSpPr>
        <p:spPr>
          <a:xfrm>
            <a:off x="835736" y="1214230"/>
            <a:ext cx="4990697" cy="4373563"/>
          </a:xfrm>
        </p:spPr>
        <p:txBody>
          <a:bodyPr lIns="91440" tIns="45720" rIns="91440" bIns="45720" anchor="t"/>
          <a:lstStyle/>
          <a:p>
            <a:r>
              <a:rPr lang="en-US" sz="2400" dirty="0">
                <a:latin typeface="Times New Roman" panose="02020603050405020304" pitchFamily="18" charset="0"/>
                <a:cs typeface="Times New Roman" panose="02020603050405020304" pitchFamily="18" charset="0"/>
              </a:rPr>
              <a:t>Hand hygiene must be performed:</a:t>
            </a:r>
          </a:p>
          <a:p>
            <a:pPr lvl="1"/>
            <a:r>
              <a:rPr lang="en-US" sz="2400" dirty="0">
                <a:latin typeface="Times New Roman" panose="02020603050405020304" pitchFamily="18" charset="0"/>
                <a:cs typeface="Times New Roman" panose="02020603050405020304" pitchFamily="18" charset="0"/>
              </a:rPr>
              <a:t>Upon entering the patient’s room/before touching a patient</a:t>
            </a:r>
          </a:p>
          <a:p>
            <a:pPr lvl="1"/>
            <a:r>
              <a:rPr lang="en-US" sz="2400" dirty="0">
                <a:latin typeface="Times New Roman" panose="02020603050405020304" pitchFamily="18" charset="0"/>
                <a:cs typeface="Times New Roman" panose="02020603050405020304" pitchFamily="18" charset="0"/>
              </a:rPr>
              <a:t>Before a clean/aseptic procedure</a:t>
            </a:r>
          </a:p>
          <a:p>
            <a:pPr lvl="1"/>
            <a:r>
              <a:rPr lang="en-US" sz="2400" dirty="0">
                <a:latin typeface="Times New Roman" panose="02020603050405020304" pitchFamily="18" charset="0"/>
                <a:cs typeface="Times New Roman" panose="02020603050405020304" pitchFamily="18" charset="0"/>
              </a:rPr>
              <a:t>After body fluid exposure risk</a:t>
            </a:r>
          </a:p>
          <a:p>
            <a:pPr lvl="1"/>
            <a:r>
              <a:rPr lang="en-US" sz="2400" dirty="0">
                <a:latin typeface="Times New Roman" panose="02020603050405020304" pitchFamily="18" charset="0"/>
                <a:cs typeface="Times New Roman" panose="02020603050405020304" pitchFamily="18" charset="0"/>
              </a:rPr>
              <a:t>Upon exiting the patient's room/after touching the patient or environment</a:t>
            </a:r>
          </a:p>
          <a:p>
            <a:pPr>
              <a:buFont typeface="Wingdings" panose="05050102010706020507" pitchFamily="18" charset="2"/>
              <a:buChar char=""/>
            </a:pPr>
            <a:r>
              <a:rPr lang="en-US" sz="2400" dirty="0">
                <a:latin typeface="Times New Roman" panose="02020603050405020304" pitchFamily="18" charset="0"/>
                <a:cs typeface="Times New Roman" panose="02020603050405020304" pitchFamily="18" charset="0"/>
              </a:rPr>
              <a:t>Glove use does not replace the need for hand hygiene</a:t>
            </a:r>
          </a:p>
          <a:p>
            <a:pPr lvl="1"/>
            <a:r>
              <a:rPr lang="en-US" sz="2400" dirty="0">
                <a:latin typeface="Times New Roman" panose="02020603050405020304" pitchFamily="18" charset="0"/>
                <a:cs typeface="Times New Roman" panose="02020603050405020304" pitchFamily="18" charset="0"/>
              </a:rPr>
              <a:t>Hand hygiene must be performed after removing gloves</a:t>
            </a:r>
          </a:p>
          <a:p>
            <a:endParaRPr lang="en-US" dirty="0">
              <a:cs typeface="Calibri"/>
            </a:endParaRPr>
          </a:p>
          <a:p>
            <a:endParaRPr lang="en-US" dirty="0">
              <a:cs typeface="Calibri"/>
            </a:endParaRPr>
          </a:p>
        </p:txBody>
      </p:sp>
      <p:pic>
        <p:nvPicPr>
          <p:cNvPr id="5" name="Picture 5" descr="Diagram, schematic&#10;&#10;Description automatically generated">
            <a:extLst>
              <a:ext uri="{FF2B5EF4-FFF2-40B4-BE49-F238E27FC236}">
                <a16:creationId xmlns:a16="http://schemas.microsoft.com/office/drawing/2014/main" id="{0E90664F-010A-438F-BB53-3CC3B76720F8}"/>
              </a:ext>
            </a:extLst>
          </p:cNvPr>
          <p:cNvPicPr>
            <a:picLocks noChangeAspect="1"/>
          </p:cNvPicPr>
          <p:nvPr/>
        </p:nvPicPr>
        <p:blipFill>
          <a:blip r:embed="rId2"/>
          <a:stretch>
            <a:fillRect/>
          </a:stretch>
        </p:blipFill>
        <p:spPr>
          <a:xfrm>
            <a:off x="5706118" y="1011864"/>
            <a:ext cx="5435125" cy="3963054"/>
          </a:xfrm>
          <a:prstGeom prst="rect">
            <a:avLst/>
          </a:prstGeom>
        </p:spPr>
      </p:pic>
    </p:spTree>
    <p:extLst>
      <p:ext uri="{BB962C8B-B14F-4D97-AF65-F5344CB8AC3E}">
        <p14:creationId xmlns:p14="http://schemas.microsoft.com/office/powerpoint/2010/main" val="3110858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B6F3C7-BBE9-4BFB-B19B-B1D7D5055639}"/>
              </a:ext>
            </a:extLst>
          </p:cNvPr>
          <p:cNvSpPr>
            <a:spLocks noGrp="1"/>
          </p:cNvSpPr>
          <p:nvPr>
            <p:ph type="title"/>
          </p:nvPr>
        </p:nvSpPr>
        <p:spPr>
          <a:xfrm>
            <a:off x="578828" y="170636"/>
            <a:ext cx="10515600" cy="1325563"/>
          </a:xfrm>
        </p:spPr>
        <p:txBody>
          <a:bodyPr>
            <a:normAutofit/>
          </a:bodyPr>
          <a:lstStyle/>
          <a:p>
            <a:r>
              <a:rPr lang="en-US" sz="4000" dirty="0">
                <a:latin typeface="Times New Roman" panose="02020603050405020304" pitchFamily="18" charset="0"/>
                <a:cs typeface="Times New Roman" panose="02020603050405020304" pitchFamily="18" charset="0"/>
              </a:rPr>
              <a:t>Standard Precautions</a:t>
            </a:r>
          </a:p>
        </p:txBody>
      </p:sp>
      <p:sp>
        <p:nvSpPr>
          <p:cNvPr id="15363" name="Rectangle 3"/>
          <p:cNvSpPr>
            <a:spLocks noGrp="1" noChangeArrowheads="1"/>
          </p:cNvSpPr>
          <p:nvPr>
            <p:ph type="body" idx="4294967295"/>
          </p:nvPr>
        </p:nvSpPr>
        <p:spPr>
          <a:xfrm>
            <a:off x="514350" y="1690689"/>
            <a:ext cx="4943475" cy="3786187"/>
          </a:xfrm>
        </p:spPr>
        <p:txBody>
          <a:bodyPr lIns="91440" tIns="45720" rIns="91440" bIns="45720" anchor="t">
            <a:normAutofit/>
          </a:bodyPr>
          <a:lstStyle/>
          <a:p>
            <a:r>
              <a:rPr lang="en-US" altLang="en-US" sz="2200" dirty="0">
                <a:latin typeface="Times New Roman" panose="02020603050405020304" pitchFamily="18" charset="0"/>
                <a:cs typeface="Times New Roman" panose="02020603050405020304" pitchFamily="18" charset="0"/>
              </a:rPr>
              <a:t>Treat all patients as potentially infectious</a:t>
            </a:r>
          </a:p>
          <a:p>
            <a:r>
              <a:rPr lang="en-US" altLang="en-US" sz="2200" dirty="0">
                <a:latin typeface="Times New Roman" panose="02020603050405020304" pitchFamily="18" charset="0"/>
                <a:cs typeface="Times New Roman" panose="02020603050405020304" pitchFamily="18" charset="0"/>
              </a:rPr>
              <a:t>Use standard precautions whenever there is a chance you’ll be exposed to:</a:t>
            </a:r>
          </a:p>
          <a:p>
            <a:pPr lvl="1" eaLnBrk="1" hangingPunct="1"/>
            <a:r>
              <a:rPr lang="en-US" altLang="en-US" sz="2200" dirty="0">
                <a:latin typeface="Times New Roman" panose="02020603050405020304" pitchFamily="18" charset="0"/>
                <a:cs typeface="Times New Roman" panose="02020603050405020304" pitchFamily="18" charset="0"/>
              </a:rPr>
              <a:t>Blood</a:t>
            </a:r>
          </a:p>
          <a:p>
            <a:pPr lvl="1"/>
            <a:r>
              <a:rPr lang="en-US" altLang="en-US" sz="2200" dirty="0">
                <a:latin typeface="Times New Roman" panose="02020603050405020304" pitchFamily="18" charset="0"/>
                <a:cs typeface="Times New Roman" panose="02020603050405020304" pitchFamily="18" charset="0"/>
              </a:rPr>
              <a:t>Any other body fluids, secretions, or excretions </a:t>
            </a:r>
          </a:p>
          <a:p>
            <a:pPr lvl="1" eaLnBrk="1" hangingPunct="1"/>
            <a:r>
              <a:rPr lang="en-US" altLang="en-US" sz="2200" dirty="0">
                <a:latin typeface="Times New Roman" panose="02020603050405020304" pitchFamily="18" charset="0"/>
                <a:cs typeface="Times New Roman" panose="02020603050405020304" pitchFamily="18" charset="0"/>
              </a:rPr>
              <a:t>Nonintact skin (broken skin)</a:t>
            </a:r>
          </a:p>
          <a:p>
            <a:pPr lvl="1" eaLnBrk="1" hangingPunct="1"/>
            <a:r>
              <a:rPr lang="en-US" altLang="en-US" sz="2200" dirty="0">
                <a:latin typeface="Times New Roman" panose="02020603050405020304" pitchFamily="18" charset="0"/>
                <a:cs typeface="Times New Roman" panose="02020603050405020304" pitchFamily="18" charset="0"/>
              </a:rPr>
              <a:t>Mucous membranes</a:t>
            </a:r>
          </a:p>
          <a:p>
            <a:pPr eaLnBrk="1" hangingPunct="1"/>
            <a:r>
              <a:rPr lang="en-US" altLang="en-US" sz="2200" dirty="0">
                <a:latin typeface="Times New Roman" panose="02020603050405020304" pitchFamily="18" charset="0"/>
                <a:cs typeface="Times New Roman" panose="02020603050405020304" pitchFamily="18" charset="0"/>
              </a:rPr>
              <a:t>Respiratory etiquette</a:t>
            </a: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39441" y="209377"/>
            <a:ext cx="4599231" cy="5827493"/>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28366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05E0-4E7D-4C63-8FB1-1CF795AB48CB}"/>
              </a:ext>
            </a:extLst>
          </p:cNvPr>
          <p:cNvSpPr>
            <a:spLocks noGrp="1"/>
          </p:cNvSpPr>
          <p:nvPr>
            <p:ph type="title"/>
          </p:nvPr>
        </p:nvSpPr>
        <p:spPr>
          <a:xfrm>
            <a:off x="260877" y="197934"/>
            <a:ext cx="10515600" cy="1325563"/>
          </a:xfrm>
        </p:spPr>
        <p:txBody>
          <a:bodyPr/>
          <a:lstStyle/>
          <a:p>
            <a:r>
              <a:rPr lang="en-US" sz="4000" dirty="0">
                <a:latin typeface="Times New Roman" panose="02020603050405020304" pitchFamily="18" charset="0"/>
                <a:cs typeface="Times New Roman" panose="02020603050405020304" pitchFamily="18" charset="0"/>
              </a:rPr>
              <a:t>Respiratory Etiquette</a:t>
            </a:r>
          </a:p>
        </p:txBody>
      </p:sp>
      <p:sp>
        <p:nvSpPr>
          <p:cNvPr id="3" name="Rectangle 2">
            <a:extLst>
              <a:ext uri="{FF2B5EF4-FFF2-40B4-BE49-F238E27FC236}">
                <a16:creationId xmlns:a16="http://schemas.microsoft.com/office/drawing/2014/main" id="{C101BF75-685C-40DF-A8B2-12254892CDC1}"/>
              </a:ext>
            </a:extLst>
          </p:cNvPr>
          <p:cNvSpPr/>
          <p:nvPr/>
        </p:nvSpPr>
        <p:spPr>
          <a:xfrm>
            <a:off x="1295400" y="1644036"/>
            <a:ext cx="9601200" cy="2808513"/>
          </a:xfrm>
          <a:prstGeom prst="rect">
            <a:avLst/>
          </a:prstGeom>
        </p:spPr>
        <p:txBody>
          <a:bodyPr wrap="square">
            <a:spAutoFit/>
          </a:bodyPr>
          <a:lstStyle/>
          <a:p>
            <a:endParaRPr lang="en-US"/>
          </a:p>
        </p:txBody>
      </p:sp>
      <p:sp>
        <p:nvSpPr>
          <p:cNvPr id="5" name="Rectangle 4">
            <a:extLst>
              <a:ext uri="{FF2B5EF4-FFF2-40B4-BE49-F238E27FC236}">
                <a16:creationId xmlns:a16="http://schemas.microsoft.com/office/drawing/2014/main" id="{9EA6DAAC-D537-4D5E-B18B-EA3BC21C2DD1}"/>
              </a:ext>
            </a:extLst>
          </p:cNvPr>
          <p:cNvSpPr/>
          <p:nvPr/>
        </p:nvSpPr>
        <p:spPr>
          <a:xfrm>
            <a:off x="402608" y="1771623"/>
            <a:ext cx="4615322" cy="3314754"/>
          </a:xfrm>
          <a:prstGeom prst="rect">
            <a:avLst/>
          </a:prstGeom>
        </p:spPr>
        <p:txBody>
          <a:bodyPr wrap="square">
            <a:spAutoFit/>
          </a:bodyPr>
          <a:lstStyle/>
          <a:p>
            <a:pPr marL="285750" indent="-285750">
              <a:lnSpc>
                <a:spcPct val="90000"/>
              </a:lnSpc>
              <a:spcAft>
                <a:spcPts val="600"/>
              </a:spcAf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Cover your mouth and nose when coughing or sneezing, preferably with a tissue.</a:t>
            </a:r>
          </a:p>
          <a:p>
            <a:pPr marL="285750" indent="-285750">
              <a:lnSpc>
                <a:spcPct val="90000"/>
              </a:lnSpc>
              <a:spcAft>
                <a:spcPts val="600"/>
              </a:spcAf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Offer masks to persons who are coughing and encourage them to sit at least 3 feet away from others.</a:t>
            </a:r>
          </a:p>
          <a:p>
            <a:pPr marL="285750" indent="-285750">
              <a:lnSpc>
                <a:spcPct val="90000"/>
              </a:lnSpc>
              <a:spcAft>
                <a:spcPts val="600"/>
              </a:spcAf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Perform hand hygiene after contact with respiratory secretions or contaminated objects.</a:t>
            </a:r>
          </a:p>
          <a:p>
            <a:pPr marL="285750" indent="-285750">
              <a:lnSpc>
                <a:spcPct val="90000"/>
              </a:lnSpc>
              <a:spcAft>
                <a:spcPts val="600"/>
              </a:spcAf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6" name="Picture 5" descr="A picture containing water&#10;&#10;Description automatically generated">
            <a:extLst>
              <a:ext uri="{FF2B5EF4-FFF2-40B4-BE49-F238E27FC236}">
                <a16:creationId xmlns:a16="http://schemas.microsoft.com/office/drawing/2014/main" id="{C3210D9D-1E5D-4AE5-9173-286FC103A3E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41" r="25095" b="9092"/>
          <a:stretch/>
        </p:blipFill>
        <p:spPr>
          <a:xfrm>
            <a:off x="6219825" y="440683"/>
            <a:ext cx="5569567" cy="44057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AAA3DEF7-8FBE-43C2-9B29-0603EDA81BE7}"/>
              </a:ext>
            </a:extLst>
          </p:cNvPr>
          <p:cNvSpPr txBox="1"/>
          <p:nvPr/>
        </p:nvSpPr>
        <p:spPr>
          <a:xfrm>
            <a:off x="10322694" y="6433804"/>
            <a:ext cx="1790579" cy="307777"/>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3" tooltip="http://christ4thailand.blogspot.com/2012/08/the-sneez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4119001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a:xfrm>
            <a:off x="326572" y="365126"/>
            <a:ext cx="11636828" cy="1325563"/>
          </a:xfrm>
        </p:spPr>
        <p:txBody>
          <a:bodyPr>
            <a:noAutofit/>
          </a:bodyPr>
          <a:lstStyle/>
          <a:p>
            <a:pPr eaLnBrk="1" hangingPunct="1">
              <a:defRPr/>
            </a:pPr>
            <a:r>
              <a:rPr lang="en-US" sz="3600" dirty="0">
                <a:latin typeface="Times New Roman" panose="02020603050405020304" pitchFamily="18" charset="0"/>
                <a:cs typeface="Times New Roman" panose="02020603050405020304" pitchFamily="18" charset="0"/>
              </a:rPr>
              <a:t>Dirty Patient Care Equipment/Items is a Source of Indirect Transmission of Microorganisms</a:t>
            </a:r>
          </a:p>
        </p:txBody>
      </p:sp>
      <p:sp>
        <p:nvSpPr>
          <p:cNvPr id="124931" name="Rectangle 3"/>
          <p:cNvSpPr>
            <a:spLocks noGrp="1" noChangeArrowheads="1"/>
          </p:cNvSpPr>
          <p:nvPr>
            <p:ph type="body" idx="4294967295"/>
          </p:nvPr>
        </p:nvSpPr>
        <p:spPr>
          <a:xfrm>
            <a:off x="326572" y="1720841"/>
            <a:ext cx="9388928" cy="1743075"/>
          </a:xfrm>
        </p:spPr>
        <p:txBody>
          <a:bodyPr>
            <a:normAutofit/>
          </a:bodyPr>
          <a:lstStyle/>
          <a:p>
            <a:r>
              <a:rPr lang="en-US" altLang="en-US" sz="2400" dirty="0">
                <a:latin typeface="Times New Roman" panose="02020603050405020304" pitchFamily="18" charset="0"/>
                <a:cs typeface="Times New Roman" panose="02020603050405020304" pitchFamily="18" charset="0"/>
              </a:rPr>
              <a:t>Equipment that is contacting the patient and/or the patient environment should be properly cleaned between patients with a WellSpan approved disinfectant wipe between patients.</a:t>
            </a:r>
          </a:p>
        </p:txBody>
      </p:sp>
      <p:pic>
        <p:nvPicPr>
          <p:cNvPr id="14340" name="Picture 5" descr="j0254465"/>
          <p:cNvPicPr>
            <a:picLocks noChangeAspect="1" noChangeArrowheads="1" noCrop="1"/>
          </p:cNvPicPr>
          <p:nvPr/>
        </p:nvPicPr>
        <p:blipFill>
          <a:blip r:embed="rId2" cstate="print"/>
          <a:srcRect/>
          <a:stretch>
            <a:fillRect/>
          </a:stretch>
        </p:blipFill>
        <p:spPr bwMode="auto">
          <a:xfrm>
            <a:off x="3922065" y="2830248"/>
            <a:ext cx="1676400" cy="1631950"/>
          </a:xfrm>
          <a:prstGeom prst="rect">
            <a:avLst/>
          </a:prstGeom>
          <a:noFill/>
          <a:ln w="9525">
            <a:noFill/>
            <a:miter lim="800000"/>
            <a:headEnd/>
            <a:tailEnd/>
          </a:ln>
        </p:spPr>
      </p:pic>
      <p:pic>
        <p:nvPicPr>
          <p:cNvPr id="7" name="Picture 8" descr="32685812"/>
          <p:cNvPicPr>
            <a:picLocks noChangeAspect="1" noChangeArrowheads="1" noCrop="1"/>
          </p:cNvPicPr>
          <p:nvPr/>
        </p:nvPicPr>
        <p:blipFill>
          <a:blip r:embed="rId3" cstate="print"/>
          <a:srcRect/>
          <a:stretch>
            <a:fillRect/>
          </a:stretch>
        </p:blipFill>
        <p:spPr bwMode="auto">
          <a:xfrm>
            <a:off x="8733974" y="4182099"/>
            <a:ext cx="1562276" cy="1907779"/>
          </a:xfrm>
          <a:prstGeom prst="rect">
            <a:avLst/>
          </a:prstGeom>
          <a:noFill/>
          <a:ln w="9525">
            <a:noFill/>
            <a:miter lim="800000"/>
            <a:headEnd/>
            <a:tailEnd/>
          </a:ln>
        </p:spPr>
      </p:pic>
      <p:pic>
        <p:nvPicPr>
          <p:cNvPr id="8" name="Picture 10" descr="Old man in wheelchair xlarge"/>
          <p:cNvPicPr>
            <a:picLocks noChangeAspect="1" noChangeArrowheads="1" noCrop="1"/>
          </p:cNvPicPr>
          <p:nvPr/>
        </p:nvPicPr>
        <p:blipFill>
          <a:blip r:embed="rId4" cstate="print"/>
          <a:srcRect/>
          <a:stretch>
            <a:fillRect/>
          </a:stretch>
        </p:blipFill>
        <p:spPr bwMode="auto">
          <a:xfrm>
            <a:off x="5419869" y="4182099"/>
            <a:ext cx="1981200" cy="1981200"/>
          </a:xfrm>
          <a:prstGeom prst="rect">
            <a:avLst/>
          </a:prstGeom>
          <a:noFill/>
          <a:ln w="9525">
            <a:noFill/>
            <a:miter lim="800000"/>
            <a:headEnd/>
            <a:tailEnd/>
          </a:ln>
        </p:spPr>
      </p:pic>
      <p:pic>
        <p:nvPicPr>
          <p:cNvPr id="9" name="Picture 8" descr="BP_Temp 2012-06-11 16 15 27.jpg"/>
          <p:cNvPicPr>
            <a:picLocks noChangeAspect="1"/>
          </p:cNvPicPr>
          <p:nvPr/>
        </p:nvPicPr>
        <p:blipFill>
          <a:blip r:embed="rId5" cstate="print"/>
          <a:stretch>
            <a:fillRect/>
          </a:stretch>
        </p:blipFill>
        <p:spPr>
          <a:xfrm>
            <a:off x="2150944" y="3828529"/>
            <a:ext cx="1645920" cy="2194560"/>
          </a:xfrm>
          <a:prstGeom prst="rect">
            <a:avLst/>
          </a:prstGeom>
        </p:spPr>
      </p:pic>
      <p:pic>
        <p:nvPicPr>
          <p:cNvPr id="10" name="Picture 9" descr="WOW 2012-06-11 16 15 59.jpg"/>
          <p:cNvPicPr>
            <a:picLocks noChangeAspect="1"/>
          </p:cNvPicPr>
          <p:nvPr/>
        </p:nvPicPr>
        <p:blipFill>
          <a:blip r:embed="rId6" cstate="print"/>
          <a:stretch>
            <a:fillRect/>
          </a:stretch>
        </p:blipFill>
        <p:spPr>
          <a:xfrm>
            <a:off x="6864970" y="2675901"/>
            <a:ext cx="1869004" cy="1401753"/>
          </a:xfrm>
          <a:prstGeom prst="rect">
            <a:avLst/>
          </a:prstGeom>
        </p:spPr>
      </p:pic>
      <p:pic>
        <p:nvPicPr>
          <p:cNvPr id="11" name="Picture 10" descr="Patient Dinin 2012-06-11 16 16 54.jpg"/>
          <p:cNvPicPr>
            <a:picLocks noChangeAspect="1"/>
          </p:cNvPicPr>
          <p:nvPr/>
        </p:nvPicPr>
        <p:blipFill>
          <a:blip r:embed="rId7" cstate="print"/>
          <a:stretch>
            <a:fillRect/>
          </a:stretch>
        </p:blipFill>
        <p:spPr>
          <a:xfrm>
            <a:off x="10169205" y="2790296"/>
            <a:ext cx="1625600" cy="1219200"/>
          </a:xfrm>
          <a:prstGeom prst="rect">
            <a:avLst/>
          </a:prstGeom>
        </p:spPr>
      </p:pic>
    </p:spTree>
    <p:extLst>
      <p:ext uri="{BB962C8B-B14F-4D97-AF65-F5344CB8AC3E}">
        <p14:creationId xmlns:p14="http://schemas.microsoft.com/office/powerpoint/2010/main" val="9569253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C67F8-39B4-43F6-B7C2-247535FB9386}"/>
              </a:ext>
            </a:extLst>
          </p:cNvPr>
          <p:cNvSpPr>
            <a:spLocks noGrp="1"/>
          </p:cNvSpPr>
          <p:nvPr>
            <p:ph type="title"/>
          </p:nvPr>
        </p:nvSpPr>
        <p:spPr>
          <a:xfrm>
            <a:off x="144379" y="145599"/>
            <a:ext cx="6841958" cy="1325563"/>
          </a:xfrm>
        </p:spPr>
        <p:txBody>
          <a:bodyPr vert="horz" lIns="91440" tIns="45720" rIns="91440" bIns="45720" rtlCol="0" anchor="ctr">
            <a:normAutofit/>
          </a:bodyPr>
          <a:lstStyle/>
          <a:p>
            <a:pPr defTabSz="914400"/>
            <a:r>
              <a:rPr lang="en-US" sz="4400" kern="1200" dirty="0">
                <a:solidFill>
                  <a:schemeClr val="tx1"/>
                </a:solidFill>
                <a:latin typeface="Times New Roman" panose="02020603050405020304" pitchFamily="18" charset="0"/>
                <a:cs typeface="Times New Roman" panose="02020603050405020304" pitchFamily="18" charset="0"/>
              </a:rPr>
              <a:t>Think </a:t>
            </a:r>
            <a:r>
              <a:rPr lang="en-US" sz="4000" kern="1200" dirty="0">
                <a:solidFill>
                  <a:schemeClr val="tx1"/>
                </a:solidFill>
                <a:latin typeface="Times New Roman" panose="02020603050405020304" pitchFamily="18" charset="0"/>
                <a:cs typeface="Times New Roman" panose="02020603050405020304" pitchFamily="18" charset="0"/>
              </a:rPr>
              <a:t>Infection</a:t>
            </a:r>
            <a:r>
              <a:rPr lang="en-US" sz="4400" kern="1200" dirty="0">
                <a:solidFill>
                  <a:schemeClr val="tx1"/>
                </a:solidFill>
                <a:latin typeface="Times New Roman" panose="02020603050405020304" pitchFamily="18" charset="0"/>
                <a:cs typeface="Times New Roman" panose="02020603050405020304" pitchFamily="18" charset="0"/>
              </a:rPr>
              <a:t> Prevention</a:t>
            </a:r>
          </a:p>
        </p:txBody>
      </p:sp>
      <p:sp>
        <p:nvSpPr>
          <p:cNvPr id="3" name="Rectangle 2">
            <a:extLst>
              <a:ext uri="{FF2B5EF4-FFF2-40B4-BE49-F238E27FC236}">
                <a16:creationId xmlns:a16="http://schemas.microsoft.com/office/drawing/2014/main" id="{533C8453-DE95-410F-92BE-CE3C78CE1AD0}"/>
              </a:ext>
            </a:extLst>
          </p:cNvPr>
          <p:cNvSpPr/>
          <p:nvPr/>
        </p:nvSpPr>
        <p:spPr>
          <a:xfrm>
            <a:off x="376990" y="1741040"/>
            <a:ext cx="5719010" cy="391389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 lab finding or algorithm can replace the critical thinking and judgment of a health care professional.</a:t>
            </a:r>
          </a:p>
          <a:p>
            <a:pPr>
              <a:lnSpc>
                <a:spcPct val="90000"/>
              </a:lnSpc>
              <a:spcAft>
                <a:spcPts val="600"/>
              </a:spcAft>
            </a:pPr>
            <a:endParaRPr lang="en-US" sz="2000" dirty="0">
              <a:latin typeface="Times New Roman" panose="02020603050405020304" pitchFamily="18" charset="0"/>
              <a:cs typeface="Times New Roman" panose="02020603050405020304" pitchFamily="18" charset="0"/>
            </a:endParaRPr>
          </a:p>
          <a:p>
            <a:pPr marL="28575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There will be times that will seem appropriate to place enhanced precautions on a patient. </a:t>
            </a:r>
          </a:p>
          <a:p>
            <a:pPr indent="-228600">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patient’s team needs to be open and discuss concerns to ensure that our patients are safe.</a:t>
            </a:r>
          </a:p>
          <a:p>
            <a:pPr indent="-228600">
              <a:lnSpc>
                <a:spcPct val="90000"/>
              </a:lnSpc>
              <a:spcAft>
                <a:spcPts val="600"/>
              </a:spcAf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in doubt, do it!</a:t>
            </a:r>
          </a:p>
        </p:txBody>
      </p:sp>
      <p:sp>
        <p:nvSpPr>
          <p:cNvPr id="2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6" descr="Needle">
            <a:extLst>
              <a:ext uri="{FF2B5EF4-FFF2-40B4-BE49-F238E27FC236}">
                <a16:creationId xmlns:a16="http://schemas.microsoft.com/office/drawing/2014/main" id="{5BF9953F-B938-4C60-B979-05193C0DC0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3971143127"/>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0" name="Straight Connector 139">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583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l="6171" t="48029" r="9512" b="29024"/>
          <a:stretch>
            <a:fillRect/>
          </a:stretch>
        </p:blipFill>
        <p:spPr bwMode="auto">
          <a:xfrm>
            <a:off x="6256859" y="1458599"/>
            <a:ext cx="2648371" cy="16959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41">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p:cNvSpPr>
            <a:spLocks noGrp="1"/>
          </p:cNvSpPr>
          <p:nvPr>
            <p:ph type="title"/>
          </p:nvPr>
        </p:nvSpPr>
        <p:spPr>
          <a:xfrm>
            <a:off x="527538" y="4756638"/>
            <a:ext cx="11139854" cy="930447"/>
          </a:xfrm>
        </p:spPr>
        <p:txBody>
          <a:bodyPr vert="horz" lIns="91440" tIns="45720" rIns="91440" bIns="45720" rtlCol="0" anchor="b">
            <a:normAutofit fontScale="90000"/>
          </a:bodyPr>
          <a:lstStyle/>
          <a:p>
            <a:pPr algn="ctr" defTabSz="914400">
              <a:defRPr/>
            </a:pPr>
            <a:r>
              <a:rPr lang="en-US" sz="5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Transmission-Based Precaution Signage </a:t>
            </a:r>
          </a:p>
        </p:txBody>
      </p:sp>
      <p:pic>
        <p:nvPicPr>
          <p:cNvPr id="205829" name="Picture 9" descr="C:\Users\ecoope01\AppData\Local\Microsoft\Windows\Temporary Internet Files\Content.Outlook\SK6CFMBP\IMG_20161110_094939165.jpg"/>
          <p:cNvPicPr>
            <a:picLocks noChangeAspect="1" noChangeArrowheads="1"/>
          </p:cNvPicPr>
          <p:nvPr/>
        </p:nvPicPr>
        <p:blipFill>
          <a:blip r:embed="rId4">
            <a:extLst>
              <a:ext uri="{28A0092B-C50C-407E-A947-70E740481C1C}">
                <a14:useLocalDpi xmlns:a14="http://schemas.microsoft.com/office/drawing/2010/main" val="0"/>
              </a:ext>
            </a:extLst>
          </a:blip>
          <a:srcRect l="11375" t="9277" r="10066" b="3165"/>
          <a:stretch>
            <a:fillRect/>
          </a:stretch>
        </p:blipFill>
        <p:spPr bwMode="auto">
          <a:xfrm>
            <a:off x="320041" y="1491417"/>
            <a:ext cx="2659472" cy="1630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7" descr="cid:image001.png@01D22947.AC191EF0"/>
          <p:cNvPicPr>
            <a:picLocks noChangeAspect="1" noChangeArrowheads="1"/>
          </p:cNvPicPr>
          <p:nvPr/>
        </p:nvPicPr>
        <p:blipFill>
          <a:blip r:embed="rId3" r:link="rId5">
            <a:extLst>
              <a:ext uri="{28A0092B-C50C-407E-A947-70E740481C1C}">
                <a14:useLocalDpi xmlns:a14="http://schemas.microsoft.com/office/drawing/2010/main" val="0"/>
              </a:ext>
            </a:extLst>
          </a:blip>
          <a:srcRect l="5582" t="2196" r="14954" b="77786"/>
          <a:stretch>
            <a:fillRect/>
          </a:stretch>
        </p:blipFill>
        <p:spPr bwMode="auto">
          <a:xfrm>
            <a:off x="3290143" y="1522159"/>
            <a:ext cx="2646677" cy="15687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4" name="Straight Connector 143">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1" descr="image001">
            <a:extLst>
              <a:ext uri="{FF2B5EF4-FFF2-40B4-BE49-F238E27FC236}">
                <a16:creationId xmlns:a16="http://schemas.microsoft.com/office/drawing/2014/main" id="{E71EE878-B6E8-4A32-8325-FBD56362AE6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tretch/>
        </p:blipFill>
        <p:spPr bwMode="auto">
          <a:xfrm>
            <a:off x="9225269" y="1478074"/>
            <a:ext cx="2648372" cy="17015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8" name="Straight Connector 147">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5843" name="Slide Number Placeholder 3"/>
          <p:cNvSpPr>
            <a:spLocks noGrp="1"/>
          </p:cNvSpPr>
          <p:nvPr>
            <p:ph type="sldNum" sz="quarter" idx="12"/>
          </p:nvPr>
        </p:nvSpPr>
        <p:spPr>
          <a:xfrm>
            <a:off x="8610600" y="6522430"/>
            <a:ext cx="2743200" cy="347472"/>
          </a:xfrm>
        </p:spPr>
        <p:txBody>
          <a:bodyPr vert="horz" lIns="91440" tIns="45720" rIns="91440" bIns="45720" rtlCol="0" anchor="ctr">
            <a:normAutofit/>
          </a:bodyPr>
          <a:lstStyle/>
          <a:p>
            <a:pPr>
              <a:spcAft>
                <a:spcPts val="600"/>
              </a:spcAft>
              <a:defRPr/>
            </a:pPr>
            <a:fld id="{501249FC-82A8-4EB1-A9BB-2B0BE9EC236A}" type="slidenum">
              <a:rPr lang="en-US" sz="1200" smtClean="0"/>
              <a:pPr>
                <a:spcAft>
                  <a:spcPts val="600"/>
                </a:spcAft>
                <a:defRPr/>
              </a:pPr>
              <a:t>69</a:t>
            </a:fld>
            <a:endParaRPr lang="en-US" sz="1200"/>
          </a:p>
        </p:txBody>
      </p:sp>
    </p:spTree>
    <p:extLst>
      <p:ext uri="{BB962C8B-B14F-4D97-AF65-F5344CB8AC3E}">
        <p14:creationId xmlns:p14="http://schemas.microsoft.com/office/powerpoint/2010/main" val="607031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E9920-16CA-470A-A1AB-0AD8ED335CD4}"/>
              </a:ext>
            </a:extLst>
          </p:cNvPr>
          <p:cNvSpPr>
            <a:spLocks noGrp="1"/>
          </p:cNvSpPr>
          <p:nvPr>
            <p:ph type="title"/>
          </p:nvPr>
        </p:nvSpPr>
        <p:spPr>
          <a:xfrm>
            <a:off x="525379" y="80752"/>
            <a:ext cx="10515600" cy="1325563"/>
          </a:xfrm>
        </p:spPr>
        <p:txBody>
          <a:bodyPr/>
          <a:lstStyle/>
          <a:p>
            <a:r>
              <a:rPr lang="en-US" sz="4400">
                <a:latin typeface="Times New Roman" panose="02020603050405020304" pitchFamily="18" charset="0"/>
                <a:cs typeface="Times New Roman" panose="02020603050405020304" pitchFamily="18" charset="0"/>
              </a:rPr>
              <a:t>Accreditation, Quality &amp; Safety</a:t>
            </a:r>
          </a:p>
        </p:txBody>
      </p:sp>
      <p:sp>
        <p:nvSpPr>
          <p:cNvPr id="8" name="TextBox 7">
            <a:extLst>
              <a:ext uri="{FF2B5EF4-FFF2-40B4-BE49-F238E27FC236}">
                <a16:creationId xmlns:a16="http://schemas.microsoft.com/office/drawing/2014/main" id="{A3C4F951-3187-4B72-B4D8-0101171A27B8}"/>
              </a:ext>
            </a:extLst>
          </p:cNvPr>
          <p:cNvSpPr txBox="1"/>
          <p:nvPr/>
        </p:nvSpPr>
        <p:spPr>
          <a:xfrm>
            <a:off x="2186498" y="5149870"/>
            <a:ext cx="3408093" cy="504773"/>
          </a:xfrm>
          <a:prstGeom prst="rect">
            <a:avLst/>
          </a:prstGeom>
          <a:solidFill>
            <a:srgbClr val="155FAD">
              <a:alpha val="50000"/>
            </a:srgbClr>
          </a:solidFill>
          <a:ln>
            <a:noFill/>
          </a:ln>
        </p:spPr>
        <p:txBody>
          <a:bodyPr wrap="square" rtlCol="0">
            <a:noAutofit/>
          </a:bodyPr>
          <a:lstStyle/>
          <a:p>
            <a:pPr algn="ctr">
              <a:spcAft>
                <a:spcPts val="600"/>
              </a:spcAft>
            </a:pPr>
            <a:r>
              <a:rPr lang="en-US" sz="1400">
                <a:latin typeface="Times New Roman" panose="02020603050405020304" pitchFamily="18" charset="0"/>
                <a:cs typeface="Times New Roman" panose="02020603050405020304" pitchFamily="18" charset="0"/>
              </a:rPr>
              <a:t>Jennifer Lang, Patient Safety Officer</a:t>
            </a:r>
          </a:p>
        </p:txBody>
      </p:sp>
      <p:sp>
        <p:nvSpPr>
          <p:cNvPr id="9" name="TextBox 8">
            <a:extLst>
              <a:ext uri="{FF2B5EF4-FFF2-40B4-BE49-F238E27FC236}">
                <a16:creationId xmlns:a16="http://schemas.microsoft.com/office/drawing/2014/main" id="{4AA0D8E5-DCA7-433D-8B2E-A0477B1D1831}"/>
              </a:ext>
            </a:extLst>
          </p:cNvPr>
          <p:cNvSpPr txBox="1"/>
          <p:nvPr/>
        </p:nvSpPr>
        <p:spPr>
          <a:xfrm>
            <a:off x="2131589" y="1660618"/>
            <a:ext cx="3383280" cy="504773"/>
          </a:xfrm>
          <a:prstGeom prst="rect">
            <a:avLst/>
          </a:prstGeom>
          <a:solidFill>
            <a:srgbClr val="155FAD">
              <a:alpha val="50000"/>
            </a:srgbClr>
          </a:solidFill>
          <a:ln>
            <a:noFill/>
          </a:ln>
        </p:spPr>
        <p:txBody>
          <a:bodyPr wrap="square" rtlCol="0">
            <a:noAutofit/>
          </a:bodyPr>
          <a:lstStyle/>
          <a:p>
            <a:pPr algn="ctr">
              <a:spcAft>
                <a:spcPts val="600"/>
              </a:spcAft>
            </a:pPr>
            <a:r>
              <a:rPr lang="en-US" sz="1400">
                <a:latin typeface="Times New Roman" panose="02020603050405020304" pitchFamily="18" charset="0"/>
                <a:cs typeface="Times New Roman" panose="02020603050405020304" pitchFamily="18" charset="0"/>
              </a:rPr>
              <a:t>Kristi Eiker, Manager of Quality Improvement</a:t>
            </a:r>
          </a:p>
        </p:txBody>
      </p:sp>
      <p:sp>
        <p:nvSpPr>
          <p:cNvPr id="7" name="TextBox 6">
            <a:extLst>
              <a:ext uri="{FF2B5EF4-FFF2-40B4-BE49-F238E27FC236}">
                <a16:creationId xmlns:a16="http://schemas.microsoft.com/office/drawing/2014/main" id="{896CA865-2BD6-442E-B88C-0392359C1352}"/>
              </a:ext>
            </a:extLst>
          </p:cNvPr>
          <p:cNvSpPr txBox="1"/>
          <p:nvPr/>
        </p:nvSpPr>
        <p:spPr>
          <a:xfrm>
            <a:off x="2060757" y="3405244"/>
            <a:ext cx="3383280" cy="504773"/>
          </a:xfrm>
          <a:prstGeom prst="rect">
            <a:avLst/>
          </a:prstGeom>
          <a:solidFill>
            <a:srgbClr val="155FAD">
              <a:alpha val="50000"/>
            </a:srgbClr>
          </a:solidFill>
          <a:ln>
            <a:noFill/>
          </a:ln>
        </p:spPr>
        <p:txBody>
          <a:bodyPr wrap="square" rtlCol="0">
            <a:noAutofit/>
          </a:bodyPr>
          <a:lstStyle/>
          <a:p>
            <a:pPr algn="ctr">
              <a:spcAft>
                <a:spcPts val="600"/>
              </a:spcAft>
            </a:pPr>
            <a:r>
              <a:rPr lang="en-US" sz="1400">
                <a:latin typeface="Times New Roman" panose="02020603050405020304" pitchFamily="18" charset="0"/>
                <a:cs typeface="Times New Roman" panose="02020603050405020304" pitchFamily="18" charset="0"/>
              </a:rPr>
              <a:t>Jen Owings, Manager of Accreditation and Licensure</a:t>
            </a:r>
          </a:p>
        </p:txBody>
      </p:sp>
      <p:pic>
        <p:nvPicPr>
          <p:cNvPr id="2" name="Picture 1">
            <a:extLst>
              <a:ext uri="{FF2B5EF4-FFF2-40B4-BE49-F238E27FC236}">
                <a16:creationId xmlns:a16="http://schemas.microsoft.com/office/drawing/2014/main" id="{70D2ADAF-0E29-41DB-898D-9E6B2ACC0E98}"/>
              </a:ext>
            </a:extLst>
          </p:cNvPr>
          <p:cNvPicPr>
            <a:picLocks noChangeAspect="1"/>
          </p:cNvPicPr>
          <p:nvPr/>
        </p:nvPicPr>
        <p:blipFill>
          <a:blip r:embed="rId2"/>
          <a:stretch>
            <a:fillRect/>
          </a:stretch>
        </p:blipFill>
        <p:spPr>
          <a:xfrm>
            <a:off x="609831" y="1156625"/>
            <a:ext cx="1576667" cy="1568540"/>
          </a:xfrm>
          <a:prstGeom prst="rect">
            <a:avLst/>
          </a:prstGeom>
        </p:spPr>
      </p:pic>
      <p:pic>
        <p:nvPicPr>
          <p:cNvPr id="3" name="Picture 2">
            <a:extLst>
              <a:ext uri="{FF2B5EF4-FFF2-40B4-BE49-F238E27FC236}">
                <a16:creationId xmlns:a16="http://schemas.microsoft.com/office/drawing/2014/main" id="{68DBA748-02BF-4636-97CB-F69B6CB8C874}"/>
              </a:ext>
            </a:extLst>
          </p:cNvPr>
          <p:cNvPicPr>
            <a:picLocks noChangeAspect="1"/>
          </p:cNvPicPr>
          <p:nvPr/>
        </p:nvPicPr>
        <p:blipFill>
          <a:blip r:embed="rId3"/>
          <a:stretch>
            <a:fillRect/>
          </a:stretch>
        </p:blipFill>
        <p:spPr>
          <a:xfrm>
            <a:off x="664739" y="4517935"/>
            <a:ext cx="1466850" cy="1568540"/>
          </a:xfrm>
          <a:prstGeom prst="rect">
            <a:avLst/>
          </a:prstGeom>
        </p:spPr>
      </p:pic>
      <p:pic>
        <p:nvPicPr>
          <p:cNvPr id="10" name="Picture 9">
            <a:extLst>
              <a:ext uri="{FF2B5EF4-FFF2-40B4-BE49-F238E27FC236}">
                <a16:creationId xmlns:a16="http://schemas.microsoft.com/office/drawing/2014/main" id="{8280E876-3C1C-4253-81E2-53B68A5D7521}"/>
              </a:ext>
            </a:extLst>
          </p:cNvPr>
          <p:cNvPicPr>
            <a:picLocks noChangeAspect="1"/>
          </p:cNvPicPr>
          <p:nvPr/>
        </p:nvPicPr>
        <p:blipFill>
          <a:blip r:embed="rId4"/>
          <a:stretch>
            <a:fillRect/>
          </a:stretch>
        </p:blipFill>
        <p:spPr>
          <a:xfrm>
            <a:off x="795707" y="2725165"/>
            <a:ext cx="1204913" cy="1743076"/>
          </a:xfrm>
          <a:prstGeom prst="rect">
            <a:avLst/>
          </a:prstGeom>
        </p:spPr>
      </p:pic>
      <p:pic>
        <p:nvPicPr>
          <p:cNvPr id="12" name="Picture 11">
            <a:extLst>
              <a:ext uri="{FF2B5EF4-FFF2-40B4-BE49-F238E27FC236}">
                <a16:creationId xmlns:a16="http://schemas.microsoft.com/office/drawing/2014/main" id="{CA279B96-3ED6-4696-9FB2-52923E478ED2}"/>
              </a:ext>
            </a:extLst>
          </p:cNvPr>
          <p:cNvPicPr>
            <a:picLocks noChangeAspect="1"/>
          </p:cNvPicPr>
          <p:nvPr/>
        </p:nvPicPr>
        <p:blipFill>
          <a:blip r:embed="rId5"/>
          <a:stretch>
            <a:fillRect/>
          </a:stretch>
        </p:blipFill>
        <p:spPr>
          <a:xfrm>
            <a:off x="7036627" y="1406315"/>
            <a:ext cx="4311542" cy="4327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0062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160106" y="384110"/>
            <a:ext cx="6781800" cy="1143000"/>
          </a:xfrm>
        </p:spPr>
        <p:txBody>
          <a:bodyPr/>
          <a:lstStyle/>
          <a:p>
            <a:pPr eaLnBrk="1" hangingPunct="1"/>
            <a:r>
              <a:rPr lang="en-US" altLang="en-US" sz="4000" dirty="0">
                <a:solidFill>
                  <a:srgbClr val="003399"/>
                </a:solidFill>
                <a:latin typeface="Times New Roman" panose="02020603050405020304" pitchFamily="18" charset="0"/>
                <a:cs typeface="Times New Roman" panose="02020603050405020304" pitchFamily="18" charset="0"/>
              </a:rPr>
              <a:t>Contact Precautions</a:t>
            </a:r>
          </a:p>
        </p:txBody>
      </p:sp>
      <p:sp>
        <p:nvSpPr>
          <p:cNvPr id="69635" name="Rectangle 3"/>
          <p:cNvSpPr>
            <a:spLocks noGrp="1" noChangeArrowheads="1"/>
          </p:cNvSpPr>
          <p:nvPr>
            <p:ph type="body" idx="1"/>
          </p:nvPr>
        </p:nvSpPr>
        <p:spPr>
          <a:xfrm>
            <a:off x="1160106" y="1527110"/>
            <a:ext cx="7620000" cy="4038600"/>
          </a:xfrm>
        </p:spPr>
        <p:txBody>
          <a:bodyPr>
            <a:normAutofit/>
          </a:bodyPr>
          <a:lstStyle/>
          <a:p>
            <a:pPr eaLnBrk="1" hangingPunct="1"/>
            <a:r>
              <a:rPr lang="en-US" altLang="en-US" sz="2400" dirty="0">
                <a:latin typeface="Times New Roman" panose="02020603050405020304" pitchFamily="18" charset="0"/>
                <a:cs typeface="Times New Roman" panose="02020603050405020304" pitchFamily="18" charset="0"/>
              </a:rPr>
              <a:t>Perform hand hygiene</a:t>
            </a:r>
          </a:p>
          <a:p>
            <a:pPr eaLnBrk="1" hangingPunct="1"/>
            <a:r>
              <a:rPr lang="en-US" altLang="en-US" sz="2400" dirty="0">
                <a:latin typeface="Times New Roman" panose="02020603050405020304" pitchFamily="18" charset="0"/>
                <a:cs typeface="Times New Roman" panose="02020603050405020304" pitchFamily="18" charset="0"/>
              </a:rPr>
              <a:t>Gown and gloves MUST be worn when entering patient room for any reason.</a:t>
            </a:r>
          </a:p>
          <a:p>
            <a:pPr eaLnBrk="1" hangingPunct="1"/>
            <a:r>
              <a:rPr lang="en-US" altLang="en-US" sz="2400" dirty="0">
                <a:latin typeface="Times New Roman" panose="02020603050405020304" pitchFamily="18" charset="0"/>
                <a:cs typeface="Times New Roman" panose="02020603050405020304" pitchFamily="18" charset="0"/>
              </a:rPr>
              <a:t>Change gloves after having contact with material that may contain high concentrations of microorganisms.</a:t>
            </a:r>
          </a:p>
          <a:p>
            <a:pPr eaLnBrk="1" hangingPunct="1"/>
            <a:r>
              <a:rPr lang="en-US" altLang="en-US" sz="2400" dirty="0">
                <a:latin typeface="Times New Roman" panose="02020603050405020304" pitchFamily="18" charset="0"/>
                <a:cs typeface="Times New Roman" panose="02020603050405020304" pitchFamily="18" charset="0"/>
              </a:rPr>
              <a:t>Remove PPE before leaving patient room.</a:t>
            </a:r>
          </a:p>
          <a:p>
            <a:pPr eaLnBrk="1" hangingPunct="1"/>
            <a:r>
              <a:rPr lang="en-US" altLang="en-US" sz="2400" dirty="0">
                <a:latin typeface="Times New Roman" panose="02020603050405020304" pitchFamily="18" charset="0"/>
                <a:cs typeface="Times New Roman" panose="02020603050405020304" pitchFamily="18" charset="0"/>
              </a:rPr>
              <a:t>Perform hand hygiene immediately after glove removal</a:t>
            </a:r>
          </a:p>
        </p:txBody>
      </p:sp>
      <p:pic>
        <p:nvPicPr>
          <p:cNvPr id="69636" name="Picture 4" descr="MCj029094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40064">
            <a:off x="8609157" y="3552879"/>
            <a:ext cx="2066506" cy="1059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7" name="Picture 5" descr="Isolation g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6196" y="839755"/>
            <a:ext cx="131445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91834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4039" y="238125"/>
            <a:ext cx="6781800" cy="1143000"/>
          </a:xfrm>
        </p:spPr>
        <p:txBody>
          <a:bodyPr/>
          <a:lstStyle/>
          <a:p>
            <a:pPr eaLnBrk="1" hangingPunct="1"/>
            <a:r>
              <a:rPr lang="en-US" altLang="en-US" sz="4000" dirty="0">
                <a:solidFill>
                  <a:srgbClr val="003399"/>
                </a:solidFill>
                <a:latin typeface="Times New Roman" panose="02020603050405020304" pitchFamily="18" charset="0"/>
                <a:cs typeface="Times New Roman" panose="02020603050405020304" pitchFamily="18" charset="0"/>
              </a:rPr>
              <a:t>Droplet Precautions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9045" y="1838325"/>
            <a:ext cx="2675718" cy="2675718"/>
          </a:xfrm>
          <a:prstGeom prst="rect">
            <a:avLst/>
          </a:prstGeom>
          <a:ln>
            <a:noFill/>
          </a:ln>
          <a:effectLst>
            <a:outerShdw blurRad="190500" algn="tl" rotWithShape="0">
              <a:srgbClr val="000000">
                <a:alpha val="70000"/>
              </a:srgbClr>
            </a:outerShdw>
          </a:effectLst>
        </p:spPr>
      </p:pic>
      <p:graphicFrame>
        <p:nvGraphicFramePr>
          <p:cNvPr id="69637" name="Rectangle 3">
            <a:extLst>
              <a:ext uri="{FF2B5EF4-FFF2-40B4-BE49-F238E27FC236}">
                <a16:creationId xmlns:a16="http://schemas.microsoft.com/office/drawing/2014/main" id="{5F8FC09A-117E-4FD4-BD46-E9097FFD4881}"/>
              </a:ext>
            </a:extLst>
          </p:cNvPr>
          <p:cNvGraphicFramePr/>
          <p:nvPr>
            <p:extLst>
              <p:ext uri="{D42A27DB-BD31-4B8C-83A1-F6EECF244321}">
                <p14:modId xmlns:p14="http://schemas.microsoft.com/office/powerpoint/2010/main" val="245952728"/>
              </p:ext>
            </p:extLst>
          </p:nvPr>
        </p:nvGraphicFramePr>
        <p:xfrm>
          <a:off x="578339" y="1143000"/>
          <a:ext cx="76200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145698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Rot="1" noChangeArrowheads="1"/>
          </p:cNvSpPr>
          <p:nvPr>
            <p:ph type="title"/>
          </p:nvPr>
        </p:nvSpPr>
        <p:spPr>
          <a:xfrm>
            <a:off x="5116878" y="361817"/>
            <a:ext cx="6422849" cy="1676603"/>
          </a:xfrm>
        </p:spPr>
        <p:txBody>
          <a:bodyPr vert="horz" lIns="91440" tIns="45720" rIns="91440" bIns="45720" rtlCol="0" anchor="ctr">
            <a:normAutofit/>
          </a:bodyPr>
          <a:lstStyle/>
          <a:p>
            <a:pPr defTabSz="914400">
              <a:defRPr/>
            </a:pPr>
            <a:r>
              <a:rPr lang="en-US" sz="4400" dirty="0">
                <a:latin typeface="Times New Roman" panose="02020603050405020304" pitchFamily="18" charset="0"/>
                <a:cs typeface="Times New Roman" panose="02020603050405020304" pitchFamily="18" charset="0"/>
              </a:rPr>
              <a:t>Airborne Precautions</a:t>
            </a:r>
          </a:p>
        </p:txBody>
      </p:sp>
      <p:sp>
        <p:nvSpPr>
          <p:cNvPr id="152581" name="Rectangle 71">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64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82"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6E67282-0A81-4A63-930C-200E83F1B043}"/>
              </a:ext>
            </a:extLst>
          </p:cNvPr>
          <p:cNvPicPr>
            <a:picLocks noChangeAspect="1"/>
          </p:cNvPicPr>
          <p:nvPr/>
        </p:nvPicPr>
        <p:blipFill>
          <a:blip r:embed="rId2"/>
          <a:stretch>
            <a:fillRect/>
          </a:stretch>
        </p:blipFill>
        <p:spPr>
          <a:xfrm>
            <a:off x="1050956" y="803049"/>
            <a:ext cx="2534095" cy="2470743"/>
          </a:xfrm>
          <a:prstGeom prst="rect">
            <a:avLst/>
          </a:prstGeom>
        </p:spPr>
      </p:pic>
      <p:pic>
        <p:nvPicPr>
          <p:cNvPr id="2" name="Picture 1">
            <a:extLst>
              <a:ext uri="{FF2B5EF4-FFF2-40B4-BE49-F238E27FC236}">
                <a16:creationId xmlns:a16="http://schemas.microsoft.com/office/drawing/2014/main" id="{FB3AE250-9E02-4D2D-9150-BAE118FE41DA}"/>
              </a:ext>
            </a:extLst>
          </p:cNvPr>
          <p:cNvPicPr>
            <a:picLocks noChangeAspect="1"/>
          </p:cNvPicPr>
          <p:nvPr/>
        </p:nvPicPr>
        <p:blipFill>
          <a:blip r:embed="rId3"/>
          <a:stretch>
            <a:fillRect/>
          </a:stretch>
        </p:blipFill>
        <p:spPr>
          <a:xfrm>
            <a:off x="804671" y="3758424"/>
            <a:ext cx="3026663" cy="1710064"/>
          </a:xfrm>
          <a:prstGeom prst="rect">
            <a:avLst/>
          </a:prstGeom>
          <a:effectLst/>
        </p:spPr>
      </p:pic>
      <p:sp>
        <p:nvSpPr>
          <p:cNvPr id="152579" name="Rectangle 3"/>
          <p:cNvSpPr>
            <a:spLocks noGrp="1" noChangeArrowheads="1"/>
          </p:cNvSpPr>
          <p:nvPr>
            <p:ph type="body" idx="4294967295"/>
          </p:nvPr>
        </p:nvSpPr>
        <p:spPr>
          <a:xfrm>
            <a:off x="5116879" y="2038420"/>
            <a:ext cx="6422848" cy="3785419"/>
          </a:xfrm>
        </p:spPr>
        <p:txBody>
          <a:bodyPr vert="horz" lIns="91440" tIns="45720" rIns="91440" bIns="45720" rtlCol="0">
            <a:normAutofit/>
          </a:bodyPr>
          <a:lstStyle/>
          <a:p>
            <a:pPr indent="-228600" defTabSz="9144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The patient must be placed in a negative pressure room.</a:t>
            </a:r>
          </a:p>
          <a:p>
            <a:pPr indent="-228600" defTabSz="9144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Perform hand hygiene</a:t>
            </a:r>
          </a:p>
          <a:p>
            <a:pPr indent="-228600" defTabSz="9144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 respirator (N95 or PAPR) must be worn to enter the room</a:t>
            </a:r>
          </a:p>
          <a:p>
            <a:pPr indent="-228600" defTabSz="9144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Do not remove the respirator until after you have exited the room and closed the door.</a:t>
            </a:r>
          </a:p>
          <a:p>
            <a:pPr indent="-228600" defTabSz="9144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Mask the patient with an isolation mask when leaving the room.</a:t>
            </a:r>
          </a:p>
        </p:txBody>
      </p:sp>
    </p:spTree>
    <p:extLst>
      <p:ext uri="{BB962C8B-B14F-4D97-AF65-F5344CB8AC3E}">
        <p14:creationId xmlns:p14="http://schemas.microsoft.com/office/powerpoint/2010/main" val="3623063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44C1F-C5F2-43BB-B640-D1666ED38906}"/>
              </a:ext>
            </a:extLst>
          </p:cNvPr>
          <p:cNvSpPr txBox="1"/>
          <p:nvPr/>
        </p:nvSpPr>
        <p:spPr>
          <a:xfrm>
            <a:off x="2920253" y="432546"/>
            <a:ext cx="635149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u="sng" dirty="0">
                <a:latin typeface="Times New Roman" panose="02020603050405020304" pitchFamily="18" charset="0"/>
                <a:ea typeface="+mj-ea"/>
                <a:cs typeface="Times New Roman" panose="02020603050405020304" pitchFamily="18" charset="0"/>
              </a:rPr>
              <a:t>Stroke Program Core Team</a:t>
            </a:r>
            <a:endParaRPr lang="en-US" u="sng" dirty="0">
              <a:latin typeface="Times New Roman" panose="02020603050405020304" pitchFamily="18" charset="0"/>
              <a:cs typeface="Times New Roman" panose="02020603050405020304" pitchFamily="18" charset="0"/>
            </a:endParaRPr>
          </a:p>
        </p:txBody>
      </p:sp>
      <p:pic>
        <p:nvPicPr>
          <p:cNvPr id="3" name="Picture 3" descr="A person wearing glasses and smiling at the camera&#10;&#10;Description automatically generated">
            <a:extLst>
              <a:ext uri="{FF2B5EF4-FFF2-40B4-BE49-F238E27FC236}">
                <a16:creationId xmlns:a16="http://schemas.microsoft.com/office/drawing/2014/main" id="{57B5F7F9-C53E-4E17-A38B-136E80FA52C6}"/>
              </a:ext>
            </a:extLst>
          </p:cNvPr>
          <p:cNvPicPr>
            <a:picLocks noChangeAspect="1"/>
          </p:cNvPicPr>
          <p:nvPr/>
        </p:nvPicPr>
        <p:blipFill>
          <a:blip r:embed="rId2"/>
          <a:stretch>
            <a:fillRect/>
          </a:stretch>
        </p:blipFill>
        <p:spPr>
          <a:xfrm>
            <a:off x="2457450" y="1903039"/>
            <a:ext cx="1943100" cy="2581275"/>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BA1F1202-78A0-4530-AB45-827DAC8C22E2}"/>
              </a:ext>
            </a:extLst>
          </p:cNvPr>
          <p:cNvSpPr txBox="1"/>
          <p:nvPr/>
        </p:nvSpPr>
        <p:spPr>
          <a:xfrm>
            <a:off x="1822077" y="4612341"/>
            <a:ext cx="341555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Times New Roman" panose="02020603050405020304" pitchFamily="18" charset="0"/>
                <a:cs typeface="Times New Roman" panose="02020603050405020304" pitchFamily="18" charset="0"/>
              </a:rPr>
              <a:t>Najeem Fazil Habibullah, MD </a:t>
            </a:r>
            <a:endParaRPr lang="en-US"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Stroke Medical Director</a:t>
            </a:r>
          </a:p>
        </p:txBody>
      </p:sp>
      <p:pic>
        <p:nvPicPr>
          <p:cNvPr id="5" name="Picture 5" descr="A person smiling for the camera&#10;&#10;Description automatically generated">
            <a:extLst>
              <a:ext uri="{FF2B5EF4-FFF2-40B4-BE49-F238E27FC236}">
                <a16:creationId xmlns:a16="http://schemas.microsoft.com/office/drawing/2014/main" id="{7528AEC9-410F-48D2-A766-E0722E94829C}"/>
              </a:ext>
            </a:extLst>
          </p:cNvPr>
          <p:cNvPicPr>
            <a:picLocks noChangeAspect="1"/>
          </p:cNvPicPr>
          <p:nvPr/>
        </p:nvPicPr>
        <p:blipFill>
          <a:blip r:embed="rId3"/>
          <a:stretch>
            <a:fillRect/>
          </a:stretch>
        </p:blipFill>
        <p:spPr>
          <a:xfrm>
            <a:off x="6884333" y="1901359"/>
            <a:ext cx="2076450" cy="2584637"/>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0AE4D7BF-D5D6-434F-912E-4E51FEFD3CD0}"/>
              </a:ext>
            </a:extLst>
          </p:cNvPr>
          <p:cNvSpPr txBox="1"/>
          <p:nvPr/>
        </p:nvSpPr>
        <p:spPr>
          <a:xfrm>
            <a:off x="5614738" y="4612341"/>
            <a:ext cx="495689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Times New Roman" panose="02020603050405020304" pitchFamily="18" charset="0"/>
                <a:cs typeface="Times New Roman" panose="02020603050405020304" pitchFamily="18" charset="0"/>
              </a:rPr>
              <a:t>Susan Hunter, RN, MSN, AGCNS-BC, CCRN-K</a:t>
            </a:r>
            <a:endParaRPr lang="en-US"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Stroke &amp; Heart Failure Program Coordinator</a:t>
            </a:r>
          </a:p>
        </p:txBody>
      </p:sp>
    </p:spTree>
    <p:extLst>
      <p:ext uri="{BB962C8B-B14F-4D97-AF65-F5344CB8AC3E}">
        <p14:creationId xmlns:p14="http://schemas.microsoft.com/office/powerpoint/2010/main" val="28797994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6E678D-62C5-4843-8F95-0C182F9D7D5C}"/>
              </a:ext>
            </a:extLst>
          </p:cNvPr>
          <p:cNvSpPr txBox="1"/>
          <p:nvPr/>
        </p:nvSpPr>
        <p:spPr>
          <a:xfrm>
            <a:off x="4352601" y="139661"/>
            <a:ext cx="40213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u="sng" dirty="0">
                <a:solidFill>
                  <a:srgbClr val="003399"/>
                </a:solidFill>
                <a:latin typeface="Times New Roman" panose="02020603050405020304" pitchFamily="18" charset="0"/>
                <a:ea typeface="+mj-ea"/>
                <a:cs typeface="Times New Roman" panose="02020603050405020304" pitchFamily="18" charset="0"/>
              </a:rPr>
              <a:t>Stroke Alerts</a:t>
            </a:r>
            <a:endParaRPr lang="en-US" b="1" u="sng" dirty="0">
              <a:solidFill>
                <a:srgbClr val="003399"/>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3A65C73-9078-46A7-9579-B633257D732D}"/>
              </a:ext>
            </a:extLst>
          </p:cNvPr>
          <p:cNvSpPr txBox="1"/>
          <p:nvPr/>
        </p:nvSpPr>
        <p:spPr>
          <a:xfrm>
            <a:off x="981636" y="992841"/>
            <a:ext cx="10620934"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Times New Roman" panose="02020603050405020304" pitchFamily="18" charset="0"/>
                <a:cs typeface="Times New Roman" panose="02020603050405020304" pitchFamily="18" charset="0"/>
              </a:rPr>
              <a:t>Stroke</a:t>
            </a:r>
            <a:r>
              <a:rPr lang="en-US" sz="2400" b="1" dirty="0">
                <a:latin typeface="Times New Roman" panose="02020603050405020304" pitchFamily="18" charset="0"/>
                <a:ea typeface="+mn-lt"/>
                <a:cs typeface="Times New Roman" panose="02020603050405020304" pitchFamily="18" charset="0"/>
              </a:rPr>
              <a:t> is a Medical Emergency!</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mn-lt"/>
              <a:cs typeface="Times New Roman" panose="02020603050405020304" pitchFamily="18" charset="0"/>
            </a:endParaRPr>
          </a:p>
          <a:p>
            <a:r>
              <a:rPr lang="en-US" sz="2400" dirty="0">
                <a:latin typeface="Times New Roman" panose="02020603050405020304" pitchFamily="18" charset="0"/>
                <a:ea typeface="+mn-lt"/>
                <a:cs typeface="Times New Roman" panose="02020603050405020304" pitchFamily="18" charset="0"/>
              </a:rPr>
              <a:t>If your patient experiences any of the following symptoms:</a:t>
            </a:r>
            <a:endParaRPr lang="en-US" sz="24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ea typeface="+mn-lt"/>
                <a:cs typeface="Times New Roman" panose="02020603050405020304" pitchFamily="18" charset="0"/>
              </a:rPr>
              <a:t>♥Sudden numbness or weakness of the face, arm, or leg (especially on one side of the body)</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ea typeface="+mn-lt"/>
                <a:cs typeface="Times New Roman" panose="02020603050405020304" pitchFamily="18" charset="0"/>
              </a:rPr>
              <a:t>♥Sudden confusion, trouble speaking, or trouble understanding speech</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ea typeface="+mn-lt"/>
                <a:cs typeface="Times New Roman" panose="02020603050405020304" pitchFamily="18" charset="0"/>
              </a:rPr>
              <a:t>♥Sudden trouble seeing in one or both eyes</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ea typeface="+mn-lt"/>
                <a:cs typeface="Times New Roman" panose="02020603050405020304" pitchFamily="18" charset="0"/>
              </a:rPr>
              <a:t>♥Sudden trouble walking, dizziness, or loss of balance  or coordination</a:t>
            </a:r>
            <a:endParaRPr lang="en-US" sz="2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ea typeface="+mn-lt"/>
                <a:cs typeface="Times New Roman" panose="02020603050405020304" pitchFamily="18" charset="0"/>
              </a:rPr>
              <a:t>♥Sudden, severe headache with no known cause</a:t>
            </a:r>
            <a:endParaRPr lang="en-US" sz="2000" dirty="0">
              <a:latin typeface="Times New Roman" panose="02020603050405020304" pitchFamily="18" charset="0"/>
              <a:cs typeface="Times New Roman" panose="02020603050405020304" pitchFamily="18" charset="0"/>
            </a:endParaRPr>
          </a:p>
          <a:p>
            <a:endParaRPr lang="en-US" sz="2400" b="1" dirty="0">
              <a:solidFill>
                <a:srgbClr val="FF0000"/>
              </a:solidFill>
              <a:latin typeface="Times New Roman" panose="02020603050405020304" pitchFamily="18" charset="0"/>
              <a:ea typeface="+mn-lt"/>
              <a:cs typeface="Times New Roman" panose="02020603050405020304" pitchFamily="18" charset="0"/>
            </a:endParaRPr>
          </a:p>
          <a:p>
            <a:r>
              <a:rPr lang="en-US" sz="2400" b="1" dirty="0">
                <a:solidFill>
                  <a:srgbClr val="FF0000"/>
                </a:solidFill>
                <a:latin typeface="Times New Roman" panose="02020603050405020304" pitchFamily="18" charset="0"/>
                <a:ea typeface="+mn-lt"/>
                <a:cs typeface="Times New Roman" panose="02020603050405020304" pitchFamily="18" charset="0"/>
              </a:rPr>
              <a:t>Dial 66</a:t>
            </a:r>
            <a:r>
              <a:rPr lang="en-US" sz="2400" b="1" dirty="0">
                <a:latin typeface="Times New Roman" panose="02020603050405020304" pitchFamily="18" charset="0"/>
                <a:ea typeface="+mn-lt"/>
                <a:cs typeface="Times New Roman" panose="02020603050405020304" pitchFamily="18" charset="0"/>
              </a:rPr>
              <a:t>  </a:t>
            </a:r>
            <a:r>
              <a:rPr lang="en-US" sz="2400" dirty="0">
                <a:latin typeface="Times New Roman" panose="02020603050405020304" pitchFamily="18" charset="0"/>
                <a:ea typeface="+mn-lt"/>
                <a:cs typeface="Times New Roman" panose="02020603050405020304" pitchFamily="18" charset="0"/>
              </a:rPr>
              <a:t>for an </a:t>
            </a:r>
            <a:r>
              <a:rPr lang="en-US" sz="2400" u="sng" dirty="0">
                <a:latin typeface="Times New Roman" panose="02020603050405020304" pitchFamily="18" charset="0"/>
                <a:ea typeface="+mn-lt"/>
                <a:cs typeface="Times New Roman" panose="02020603050405020304" pitchFamily="18" charset="0"/>
              </a:rPr>
              <a:t>inpatient</a:t>
            </a:r>
            <a:r>
              <a:rPr lang="en-US" sz="2400" dirty="0">
                <a:latin typeface="Times New Roman" panose="02020603050405020304" pitchFamily="18" charset="0"/>
                <a:ea typeface="+mn-lt"/>
                <a:cs typeface="Times New Roman" panose="02020603050405020304" pitchFamily="18" charset="0"/>
              </a:rPr>
              <a:t> stroke alert to be paged overhead. The Acute Stroke Team (a hospitalist, a CCU nurse, and the house supervisor) will respond to your area to expedite patient care.</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mn-lt"/>
              <a:cs typeface="Times New Roman" panose="02020603050405020304" pitchFamily="18" charset="0"/>
            </a:endParaRPr>
          </a:p>
          <a:p>
            <a:r>
              <a:rPr lang="en-US" sz="2400" dirty="0">
                <a:latin typeface="Times New Roman" panose="02020603050405020304" pitchFamily="18" charset="0"/>
                <a:ea typeface="+mn-lt"/>
                <a:cs typeface="Times New Roman" panose="02020603050405020304" pitchFamily="18" charset="0"/>
              </a:rPr>
              <a:t>ED Stroke Alerts are managed within the department by ED staff</a:t>
            </a:r>
            <a:r>
              <a:rPr lang="en-US" sz="2400" dirty="0">
                <a:ea typeface="+mn-lt"/>
                <a:cs typeface="+mn-lt"/>
              </a:rPr>
              <a:t>.</a:t>
            </a:r>
            <a:endParaRPr lang="en-US" sz="2400" dirty="0">
              <a:cs typeface="Calibri"/>
            </a:endParaRPr>
          </a:p>
          <a:p>
            <a:endParaRPr lang="en-US" dirty="0">
              <a:cs typeface="Calibri" panose="020F0502020204030204"/>
            </a:endParaRPr>
          </a:p>
        </p:txBody>
      </p:sp>
    </p:spTree>
    <p:extLst>
      <p:ext uri="{BB962C8B-B14F-4D97-AF65-F5344CB8AC3E}">
        <p14:creationId xmlns:p14="http://schemas.microsoft.com/office/powerpoint/2010/main" val="249660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0" name="Title 1">
            <a:extLst>
              <a:ext uri="{FF2B5EF4-FFF2-40B4-BE49-F238E27FC236}">
                <a16:creationId xmlns:a16="http://schemas.microsoft.com/office/drawing/2014/main" id="{4B826702-8727-4136-AB1E-B6951E61D64A}"/>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defTabSz="914400"/>
            <a:r>
              <a:rPr lang="en-US" altLang="en-US" sz="4400" kern="1200">
                <a:latin typeface="Times New Roman" panose="02020603050405020304" pitchFamily="18" charset="0"/>
                <a:cs typeface="Times New Roman" panose="02020603050405020304" pitchFamily="18" charset="0"/>
              </a:rPr>
              <a:t>Accreditation</a:t>
            </a:r>
          </a:p>
        </p:txBody>
      </p:sp>
      <p:cxnSp>
        <p:nvCxnSpPr>
          <p:cNvPr id="138" name="Straight Connector 137">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3971" name="Content Placeholder 2">
            <a:extLst>
              <a:ext uri="{FF2B5EF4-FFF2-40B4-BE49-F238E27FC236}">
                <a16:creationId xmlns:a16="http://schemas.microsoft.com/office/drawing/2014/main" id="{1A4535F4-D4FE-4BD3-B763-5DCF823A7E71}"/>
              </a:ext>
            </a:extLst>
          </p:cNvPr>
          <p:cNvSpPr>
            <a:spLocks noGrp="1"/>
          </p:cNvSpPr>
          <p:nvPr>
            <p:ph idx="4294967295"/>
          </p:nvPr>
        </p:nvSpPr>
        <p:spPr>
          <a:xfrm>
            <a:off x="4976031" y="963877"/>
            <a:ext cx="6663513" cy="4930246"/>
          </a:xfrm>
        </p:spPr>
        <p:txBody>
          <a:bodyPr vert="horz" lIns="91440" tIns="45720" rIns="91440" bIns="45720" rtlCol="0" anchor="ctr">
            <a:normAutofit/>
          </a:bodyPr>
          <a:lstStyle/>
          <a:p>
            <a:pPr marL="0" indent="0" algn="ctr" defTabSz="914400">
              <a:buNone/>
            </a:pPr>
            <a:r>
              <a:rPr lang="en-US" altLang="en-US" sz="3600" dirty="0">
                <a:latin typeface="Times New Roman" panose="02020603050405020304" pitchFamily="18" charset="0"/>
                <a:cs typeface="Times New Roman" panose="02020603050405020304" pitchFamily="18" charset="0"/>
              </a:rPr>
              <a:t>Det Norske Veritas – Germanischer Lloyd (DNV-GL)</a:t>
            </a:r>
          </a:p>
          <a:p>
            <a:pPr marL="0" indent="0" defTabSz="914400">
              <a:buNone/>
            </a:pPr>
            <a:endParaRPr lang="en-US" altLang="en-US" sz="2400" dirty="0">
              <a:latin typeface="+mn-lt"/>
            </a:endParaRPr>
          </a:p>
          <a:p>
            <a:pPr lvl="1" indent="-228600" defTabSz="9144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Includes the entire hospital and offsites under Gettysburg Hospital’s licensure</a:t>
            </a:r>
          </a:p>
          <a:p>
            <a:pPr lvl="1" indent="-228600" defTabSz="9144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Annual and unannounced surveys</a:t>
            </a:r>
          </a:p>
          <a:p>
            <a:pPr lvl="1" indent="-228600" defTabSz="9144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Gettysburg is also certified by DNV-GL as a Primary Stroke program</a:t>
            </a:r>
          </a:p>
          <a:p>
            <a:pPr lvl="1" indent="-228600" defTabSz="914400">
              <a:buFont typeface="Arial" panose="020B0604020202020204" pitchFamily="34" charset="0"/>
              <a:buChar char="•"/>
            </a:pPr>
            <a:endParaRPr lang="en-US" altLang="en-US" sz="2400" dirty="0">
              <a:latin typeface="+mn-lt"/>
            </a:endParaRPr>
          </a:p>
        </p:txBody>
      </p:sp>
    </p:spTree>
    <p:extLst>
      <p:ext uri="{BB962C8B-B14F-4D97-AF65-F5344CB8AC3E}">
        <p14:creationId xmlns:p14="http://schemas.microsoft.com/office/powerpoint/2010/main" val="4266327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794D2C0-CA83-499F-8608-2614BFDA158B}"/>
              </a:ext>
            </a:extLst>
          </p:cNvPr>
          <p:cNvSpPr>
            <a:spLocks noGrp="1"/>
          </p:cNvSpPr>
          <p:nvPr>
            <p:ph type="title" idx="4294967295"/>
          </p:nvPr>
        </p:nvSpPr>
        <p:spPr bwMode="auto">
          <a:xfrm>
            <a:off x="396959" y="420493"/>
            <a:ext cx="90557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solidFill>
                  <a:srgbClr val="003399"/>
                </a:solidFill>
                <a:latin typeface="Times New Roman" panose="02020603050405020304" pitchFamily="18" charset="0"/>
                <a:cs typeface="Times New Roman" panose="02020603050405020304" pitchFamily="18" charset="0"/>
              </a:rPr>
              <a:t>DNV-GL Accreditation Continued …</a:t>
            </a:r>
            <a:br>
              <a:rPr lang="en-US"/>
            </a:br>
            <a:endParaRPr lang="en-US" altLang="en-US">
              <a:latin typeface="Arial" panose="020B0604020202020204" pitchFamily="34" charset="0"/>
              <a:cs typeface="Arial" panose="020B0604020202020204" pitchFamily="34" charset="0"/>
            </a:endParaRPr>
          </a:p>
        </p:txBody>
      </p:sp>
      <p:pic>
        <p:nvPicPr>
          <p:cNvPr id="118788" name="Picture 5" descr="http://www.orthopedicintelligence.com/wp-content/uploads/2012/03/CMS-log-blue.jpg">
            <a:extLst>
              <a:ext uri="{FF2B5EF4-FFF2-40B4-BE49-F238E27FC236}">
                <a16:creationId xmlns:a16="http://schemas.microsoft.com/office/drawing/2014/main" id="{B282D202-B5D7-45CF-A54E-6FE9F6BEA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5304727"/>
            <a:ext cx="19383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2">
            <a:extLst>
              <a:ext uri="{FF2B5EF4-FFF2-40B4-BE49-F238E27FC236}">
                <a16:creationId xmlns:a16="http://schemas.microsoft.com/office/drawing/2014/main" id="{9AF9CA49-FD89-4D00-81D6-B92F6A44B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2664" y="4629149"/>
            <a:ext cx="1214064"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2" descr="Image result for ISO 9001/2015 logo">
            <a:extLst>
              <a:ext uri="{FF2B5EF4-FFF2-40B4-BE49-F238E27FC236}">
                <a16:creationId xmlns:a16="http://schemas.microsoft.com/office/drawing/2014/main" id="{9B679CBF-FCDC-45B9-9B66-3ADF3FF6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806" y="5066602"/>
            <a:ext cx="1362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4245E76-3858-4BAF-8BF8-A4E307D73E18}"/>
              </a:ext>
            </a:extLst>
          </p:cNvPr>
          <p:cNvSpPr/>
          <p:nvPr/>
        </p:nvSpPr>
        <p:spPr>
          <a:xfrm>
            <a:off x="477671" y="1378645"/>
            <a:ext cx="9179675" cy="304698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Standards are called National Integrated Accreditation for Healthcare Organizations (NIAHO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CMS Conditions of Participation for Hospitals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ISO 9001 Quality Management System requirements</a:t>
            </a:r>
          </a:p>
        </p:txBody>
      </p:sp>
    </p:spTree>
    <p:extLst>
      <p:ext uri="{BB962C8B-B14F-4D97-AF65-F5344CB8AC3E}">
        <p14:creationId xmlns:p14="http://schemas.microsoft.com/office/powerpoint/2010/main" val="30433431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lSpan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2F9B22EED2474CA9A9A9D6F37AAFCB" ma:contentTypeVersion="8" ma:contentTypeDescription="Create a new document." ma:contentTypeScope="" ma:versionID="58b70fbefced0bac61cdf75bc9cff3ac">
  <xsd:schema xmlns:xsd="http://www.w3.org/2001/XMLSchema" xmlns:xs="http://www.w3.org/2001/XMLSchema" xmlns:p="http://schemas.microsoft.com/office/2006/metadata/properties" xmlns:ns2="d47d544a-43a7-466e-aa60-9b57e5b1962c" targetNamespace="http://schemas.microsoft.com/office/2006/metadata/properties" ma:root="true" ma:fieldsID="ac8b6612a935833ea6314fcb89cf3782" ns2:_="">
    <xsd:import namespace="d47d544a-43a7-466e-aa60-9b57e5b196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d544a-43a7-466e-aa60-9b57e5b196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F053BF-3CFC-48D0-BFDA-6CC1ABDA24E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5C96ED5-0231-4111-9514-7E267057D160}">
  <ds:schemaRefs>
    <ds:schemaRef ds:uri="http://schemas.microsoft.com/sharepoint/v3/contenttype/forms"/>
  </ds:schemaRefs>
</ds:datastoreItem>
</file>

<file path=customXml/itemProps3.xml><?xml version="1.0" encoding="utf-8"?>
<ds:datastoreItem xmlns:ds="http://schemas.openxmlformats.org/officeDocument/2006/customXml" ds:itemID="{B5189AAC-F08E-48C1-9BE1-A0F19BE314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d544a-43a7-466e-aa60-9b57e5b196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TotalTime>
  <Words>5238</Words>
  <Application>Microsoft Office PowerPoint</Application>
  <PresentationFormat>Widescreen</PresentationFormat>
  <Paragraphs>585</Paragraphs>
  <Slides>74</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74</vt:i4>
      </vt:variant>
    </vt:vector>
  </HeadingPairs>
  <TitlesOfParts>
    <vt:vector size="84" baseType="lpstr">
      <vt:lpstr>AngsanaUPC</vt:lpstr>
      <vt:lpstr>Arial</vt:lpstr>
      <vt:lpstr>Calibri</vt:lpstr>
      <vt:lpstr>Calibri Light</vt:lpstr>
      <vt:lpstr>Symbol</vt:lpstr>
      <vt:lpstr>Times New Roman</vt:lpstr>
      <vt:lpstr>Wingdings</vt:lpstr>
      <vt:lpstr>Custom Design</vt:lpstr>
      <vt:lpstr>WellSpan layout</vt:lpstr>
      <vt:lpstr>1_Custom Design</vt:lpstr>
      <vt:lpstr>Welcome to Gettysburg Hospital Provider Orientation Information</vt:lpstr>
      <vt:lpstr>PowerPoint Presentation</vt:lpstr>
      <vt:lpstr>PowerPoint Presentation</vt:lpstr>
      <vt:lpstr>PowerPoint Presentation</vt:lpstr>
      <vt:lpstr>PowerPoint Presentation</vt:lpstr>
      <vt:lpstr>PowerPoint Presentation</vt:lpstr>
      <vt:lpstr>Accreditation, Quality &amp; Safety</vt:lpstr>
      <vt:lpstr>Accreditation</vt:lpstr>
      <vt:lpstr>DNV-GL Accreditation Continued … </vt:lpstr>
      <vt:lpstr>What is ISO?</vt:lpstr>
      <vt:lpstr>Your Role in ISO 9001</vt:lpstr>
      <vt:lpstr>Your role continued …</vt:lpstr>
      <vt:lpstr>Your role continued …</vt:lpstr>
      <vt:lpstr>Your role continued …</vt:lpstr>
      <vt:lpstr>Patient Safety – Act 13</vt:lpstr>
      <vt:lpstr>Definitions in Act 13</vt:lpstr>
      <vt:lpstr>Requirements of Act 13</vt:lpstr>
      <vt:lpstr>Reporting</vt:lpstr>
      <vt:lpstr>Patient Safety</vt:lpstr>
      <vt:lpstr>Safe Haven: PA Act 201 of 2002</vt:lpstr>
      <vt:lpstr>Adult Protective Services Act 70 of 2010</vt:lpstr>
      <vt:lpstr>Mandated Reporting</vt:lpstr>
      <vt:lpstr>The Caring Behaviors</vt:lpstr>
      <vt:lpstr>iCARE … Introduce, Confirm, Ask, Reassure, Educate </vt:lpstr>
      <vt:lpstr>Workplace Violence</vt:lpstr>
      <vt:lpstr>Facilities, Security and Life Safety</vt:lpstr>
      <vt:lpstr>              Emergency Preparedness</vt:lpstr>
      <vt:lpstr>Fire Alarm Procedure</vt:lpstr>
      <vt:lpstr>General Evacuation …</vt:lpstr>
      <vt:lpstr>Medical Gas Zone Valves</vt:lpstr>
      <vt:lpstr>Plain Language Emergency Notifications</vt:lpstr>
      <vt:lpstr>       Communications</vt:lpstr>
      <vt:lpstr>AEDs </vt:lpstr>
      <vt:lpstr>Physical Environment/Safety</vt:lpstr>
      <vt:lpstr>Top Physical Environment/Safety Items</vt:lpstr>
      <vt:lpstr>No Smoking Policy</vt:lpstr>
      <vt:lpstr>Waste Stream Management:  Disposal of Pharmaceutical Waste </vt:lpstr>
      <vt:lpstr>Waste Stream Management Disposal of Pharmaceutical Waste</vt:lpstr>
      <vt:lpstr>Security Management</vt:lpstr>
      <vt:lpstr>Antimicrobial Stewardship &amp; Opioid Usage</vt:lpstr>
      <vt:lpstr>Antimicrobial Stewardship</vt:lpstr>
      <vt:lpstr>Antimicrobial Stewardship Initiatives at WellSpan Gettysburg Hospital</vt:lpstr>
      <vt:lpstr>PowerPoint Presentation</vt:lpstr>
      <vt:lpstr>Restraints &amp; Seclusion</vt:lpstr>
      <vt:lpstr>Physicians and other Licensed Independent Practitioners must have a working knowledge of the policy regarding the use of restraint and seclusion.   </vt:lpstr>
      <vt:lpstr>The Wellspan Health Restraint Policy can be found on the INET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LEAN/LDMS</vt:lpstr>
      <vt:lpstr>PowerPoint Presentation</vt:lpstr>
      <vt:lpstr>WellSpan Lean Daily Management System (LDMS) 20,000 Problem Solvers</vt:lpstr>
      <vt:lpstr>Lean Daily Management System (LDMS)</vt:lpstr>
      <vt:lpstr> Lean Daily Management System</vt:lpstr>
      <vt:lpstr> Jennifer Laughman- Infection Preventionist   </vt:lpstr>
      <vt:lpstr>Infection Control Basics</vt:lpstr>
      <vt:lpstr>Why Is Hand Hygiene So Important?</vt:lpstr>
      <vt:lpstr>Hand Hygiene – Observations</vt:lpstr>
      <vt:lpstr>Standard Precautions</vt:lpstr>
      <vt:lpstr>Respiratory Etiquette</vt:lpstr>
      <vt:lpstr>Dirty Patient Care Equipment/Items is a Source of Indirect Transmission of Microorganisms</vt:lpstr>
      <vt:lpstr>Think Infection Prevention</vt:lpstr>
      <vt:lpstr>Transmission-Based Precaution Signage </vt:lpstr>
      <vt:lpstr>Contact Precautions</vt:lpstr>
      <vt:lpstr>Droplet Precautions</vt:lpstr>
      <vt:lpstr>Airborne Precautions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Gettysburg Hospital Provider Orientation Information</dc:title>
  <dc:creator>Owings, Jennifer C</dc:creator>
  <cp:lastModifiedBy>Owings, Jennifer C</cp:lastModifiedBy>
  <cp:revision>1</cp:revision>
  <dcterms:created xsi:type="dcterms:W3CDTF">2020-12-03T16:33:13Z</dcterms:created>
  <dcterms:modified xsi:type="dcterms:W3CDTF">2020-12-03T18:08:16Z</dcterms:modified>
</cp:coreProperties>
</file>